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17239" y="9389567"/>
            <a:ext cx="139954" cy="22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jpg"/><Relationship Id="rId8" Type="http://schemas.openxmlformats.org/officeDocument/2006/relationships/image" Target="../media/image11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Relationship Id="rId3" Type="http://schemas.openxmlformats.org/officeDocument/2006/relationships/image" Target="../media/image13.png"/><Relationship Id="rId4" Type="http://schemas.openxmlformats.org/officeDocument/2006/relationships/image" Target="../media/image14.jpg"/><Relationship Id="rId5" Type="http://schemas.openxmlformats.org/officeDocument/2006/relationships/image" Target="../media/image15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8042" y="416559"/>
            <a:ext cx="303911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i="1">
                <a:solidFill>
                  <a:srgbClr val="001F5F"/>
                </a:solidFill>
                <a:latin typeface="Monotype Corsiva"/>
                <a:cs typeface="Monotype Corsiva"/>
              </a:rPr>
              <a:t>Antenna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nd</a:t>
            </a:r>
            <a:r>
              <a:rPr dirty="0" smtClean="0" sz="14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Wa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v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Pr</a:t>
            </a:r>
            <a:r>
              <a:rPr dirty="0" smtClean="0" sz="1400" spc="-15" i="1">
                <a:solidFill>
                  <a:srgbClr val="001F5F"/>
                </a:solidFill>
                <a:latin typeface="Monotype Corsiva"/>
                <a:cs typeface="Monotype Corsiva"/>
              </a:rPr>
              <a:t>o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ag</a:t>
            </a:r>
            <a:r>
              <a:rPr dirty="0" smtClean="0" sz="1400" spc="1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ion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(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Ch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er eight)</a:t>
            </a:r>
            <a:endParaRPr sz="14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8255" y="637539"/>
            <a:ext cx="1009650" cy="334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8890">
              <a:lnSpc>
                <a:spcPts val="1240"/>
              </a:lnSpc>
            </a:pP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iyala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U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v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r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y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 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gin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ri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g Col</a:t>
            </a:r>
            <a:r>
              <a:rPr dirty="0" smtClean="0" sz="1100" spc="-15" i="1">
                <a:solidFill>
                  <a:srgbClr val="001F5F"/>
                </a:solidFill>
                <a:latin typeface="Monotype Corsiva"/>
                <a:cs typeface="Monotype Corsiva"/>
              </a:rPr>
              <a:t>l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age</a:t>
            </a:r>
            <a:endParaRPr sz="11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84316" y="637539"/>
            <a:ext cx="1524000" cy="334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6034" marR="12700" indent="-13970">
              <a:lnSpc>
                <a:spcPts val="1240"/>
              </a:lnSpc>
            </a:pPr>
            <a:r>
              <a:rPr dirty="0" smtClean="0" sz="1100" i="1">
                <a:solidFill>
                  <a:srgbClr val="001F5F"/>
                </a:solidFill>
                <a:latin typeface="Monotype Corsiva"/>
                <a:cs typeface="Monotype Corsiva"/>
              </a:rPr>
              <a:t>Comm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u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c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ion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10" i="1">
                <a:solidFill>
                  <a:srgbClr val="001F5F"/>
                </a:solidFill>
                <a:latin typeface="Monotype Corsiva"/>
                <a:cs typeface="Monotype Corsiva"/>
              </a:rPr>
              <a:t>3</a:t>
            </a:r>
            <a:r>
              <a:rPr dirty="0" smtClean="0" baseline="19841" sz="1050" spc="-15" i="1">
                <a:solidFill>
                  <a:srgbClr val="001F5F"/>
                </a:solidFill>
                <a:latin typeface="Monotype Corsiva"/>
                <a:cs typeface="Monotype Corsiva"/>
              </a:rPr>
              <a:t>r</a:t>
            </a:r>
            <a:r>
              <a:rPr dirty="0" smtClean="0" baseline="19841" sz="1050" spc="-7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baseline="19841" sz="1050" spc="-7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baseline="19841" sz="1050" spc="-97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age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 A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L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c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Jinan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h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h</a:t>
            </a:r>
            <a:r>
              <a:rPr dirty="0" smtClean="0" sz="1100" spc="15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b</a:t>
            </a:r>
            <a:endParaRPr sz="1100">
              <a:latin typeface="Monotype Corsiva"/>
              <a:cs typeface="Monotype Corsiv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1812" y="990600"/>
            <a:ext cx="6477635" cy="45084"/>
          </a:xfrm>
          <a:custGeom>
            <a:avLst/>
            <a:gdLst/>
            <a:ahLst/>
            <a:cxnLst/>
            <a:rect l="l" t="t" r="r" b="b"/>
            <a:pathLst>
              <a:path w="6477634" h="45084">
                <a:moveTo>
                  <a:pt x="0" y="45084"/>
                </a:moveTo>
                <a:lnTo>
                  <a:pt x="6477635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1154938"/>
            <a:ext cx="6885305" cy="1441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250815">
              <a:lnSpc>
                <a:spcPct val="100000"/>
              </a:lnSpc>
            </a:pPr>
            <a:r>
              <a:rPr dirty="0" smtClean="0" sz="1600" spc="-5" u="heavy">
                <a:latin typeface="Andalus"/>
                <a:cs typeface="Andalus"/>
              </a:rPr>
              <a:t>T</a:t>
            </a:r>
            <a:r>
              <a:rPr dirty="0" smtClean="0" sz="1600" spc="-10" u="heavy">
                <a:latin typeface="Andalus"/>
                <a:cs typeface="Andalus"/>
              </a:rPr>
              <a:t>h</a:t>
            </a:r>
            <a:r>
              <a:rPr dirty="0" smtClean="0" sz="1600" spc="-10" u="heavy">
                <a:latin typeface="Andalus"/>
                <a:cs typeface="Andalus"/>
              </a:rPr>
              <a:t>e</a:t>
            </a:r>
            <a:r>
              <a:rPr dirty="0" smtClean="0" sz="1600" spc="-5" u="heavy">
                <a:latin typeface="Andalus"/>
                <a:cs typeface="Andalus"/>
              </a:rPr>
              <a:t> </a:t>
            </a:r>
            <a:r>
              <a:rPr dirty="0" smtClean="0" sz="1600" spc="-20" u="heavy">
                <a:latin typeface="Andalus"/>
                <a:cs typeface="Andalus"/>
              </a:rPr>
              <a:t>W</a:t>
            </a:r>
            <a:r>
              <a:rPr dirty="0" smtClean="0" sz="1600" spc="-10" u="heavy">
                <a:latin typeface="Andalus"/>
                <a:cs typeface="Andalus"/>
              </a:rPr>
              <a:t>ave</a:t>
            </a:r>
            <a:r>
              <a:rPr dirty="0" smtClean="0" sz="1600" spc="-5" u="heavy">
                <a:latin typeface="Andalus"/>
                <a:cs typeface="Andalus"/>
              </a:rPr>
              <a:t> </a:t>
            </a:r>
            <a:r>
              <a:rPr dirty="0" smtClean="0" sz="1600" spc="0" u="heavy">
                <a:latin typeface="Andalus"/>
                <a:cs typeface="Andalus"/>
              </a:rPr>
              <a:t>E</a:t>
            </a:r>
            <a:r>
              <a:rPr dirty="0" smtClean="0" sz="1600" spc="-10" u="heavy">
                <a:latin typeface="Andalus"/>
                <a:cs typeface="Andalus"/>
              </a:rPr>
              <a:t>quation</a:t>
            </a:r>
            <a:endParaRPr sz="16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20"/>
              </a:spcBef>
            </a:pPr>
            <a:endParaRPr sz="1200"/>
          </a:p>
          <a:p>
            <a:pPr algn="just" marL="12700" marR="210693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pic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ude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als,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share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rce,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0">
                <a:latin typeface="Times New Roman"/>
                <a:cs typeface="Times New Roman"/>
              </a:rPr>
              <a:t> 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any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disce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3805046"/>
            <a:ext cx="3056255" cy="563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can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be r</a:t>
            </a:r>
            <a:r>
              <a:rPr dirty="0" smtClean="0" sz="1400" spc="-10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w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e the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q</a:t>
            </a:r>
            <a:r>
              <a:rPr dirty="0" smtClean="0" sz="1400" spc="0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bo</a:t>
            </a:r>
            <a:r>
              <a:rPr dirty="0" smtClean="0" sz="1400" spc="-15" b="1" i="1"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latin typeface="Times New Roman"/>
                <a:cs typeface="Times New Roman"/>
              </a:rPr>
              <a:t>e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:</a:t>
            </a:r>
            <a:r>
              <a:rPr dirty="0" smtClean="0" sz="1400" spc="0" b="1" i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8"/>
              </a:spcBef>
            </a:pPr>
            <a:endParaRPr sz="900"/>
          </a:p>
          <a:p>
            <a:pPr marL="154305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𝑬−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𝑬=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41546" y="4138803"/>
            <a:ext cx="36576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𝒂𝒏�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11421" y="4138803"/>
            <a:ext cx="124968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𝑯−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27777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𝑯=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4457319"/>
            <a:ext cx="6096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592323"/>
            <a:ext cx="5925312" cy="6385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00" y="3357371"/>
            <a:ext cx="2572512" cy="342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4970373"/>
            <a:ext cx="6883400" cy="3731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14450">
              <a:lnSpc>
                <a:spcPct val="100000"/>
              </a:lnSpc>
              <a:tabLst>
                <a:tab pos="2302510" algn="l"/>
                <a:tab pos="2563495" algn="l"/>
              </a:tabLst>
            </a:pPr>
            <a:r>
              <a:rPr dirty="0" smtClean="0" sz="1300" spc="225">
                <a:latin typeface="Symbol"/>
                <a:cs typeface="Symbol"/>
              </a:rPr>
              <a:t></a:t>
            </a:r>
            <a:r>
              <a:rPr dirty="0" smtClean="0" sz="1300" spc="225">
                <a:latin typeface="Times New Roman"/>
                <a:cs typeface="Times New Roman"/>
              </a:rPr>
              <a:t> </a:t>
            </a:r>
            <a:r>
              <a:rPr dirty="0" smtClean="0" sz="1300" spc="114">
                <a:latin typeface="Times New Roman"/>
                <a:cs typeface="Times New Roman"/>
              </a:rPr>
              <a:t> </a:t>
            </a:r>
            <a:r>
              <a:rPr dirty="0" smtClean="0" sz="1300" spc="185">
                <a:latin typeface="Times New Roman"/>
                <a:cs typeface="Times New Roman"/>
              </a:rPr>
              <a:t>-</a:t>
            </a:r>
            <a:r>
              <a:rPr dirty="0" smtClean="0" sz="1400" spc="210">
                <a:latin typeface="Symbol"/>
                <a:cs typeface="Symbol"/>
              </a:rPr>
              <a:t></a:t>
            </a:r>
            <a:r>
              <a:rPr dirty="0" smtClean="0" sz="1400" spc="210">
                <a:latin typeface="Times New Roman"/>
                <a:cs typeface="Times New Roman"/>
              </a:rPr>
              <a:t>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baseline="59259" sz="1125" spc="187">
                <a:latin typeface="Times New Roman"/>
                <a:cs typeface="Times New Roman"/>
              </a:rPr>
              <a:t>2</a:t>
            </a:r>
            <a:r>
              <a:rPr dirty="0" smtClean="0" baseline="59259" sz="1125" spc="187">
                <a:latin typeface="Times New Roman"/>
                <a:cs typeface="Times New Roman"/>
              </a:rPr>
              <a:t> </a:t>
            </a:r>
            <a:r>
              <a:rPr dirty="0" smtClean="0" baseline="59259" sz="1125" spc="-127">
                <a:latin typeface="Times New Roman"/>
                <a:cs typeface="Times New Roman"/>
              </a:rPr>
              <a:t> </a:t>
            </a:r>
            <a:r>
              <a:rPr dirty="0" smtClean="0" sz="1400" spc="155">
                <a:latin typeface="Symbol"/>
                <a:cs typeface="Symbol"/>
              </a:rPr>
              <a:t></a:t>
            </a:r>
            <a:r>
              <a:rPr dirty="0" smtClean="0" sz="1400" spc="155">
                <a:latin typeface="Times New Roman"/>
                <a:cs typeface="Times New Roman"/>
              </a:rPr>
              <a:t>	</a:t>
            </a:r>
            <a:r>
              <a:rPr dirty="0" smtClean="0" sz="1300" spc="225">
                <a:latin typeface="Symbol"/>
                <a:cs typeface="Symbol"/>
              </a:rPr>
              <a:t></a:t>
            </a:r>
            <a:r>
              <a:rPr dirty="0" smtClean="0" sz="1300" spc="225">
                <a:latin typeface="Times New Roman"/>
                <a:cs typeface="Times New Roman"/>
              </a:rPr>
              <a:t>	</a:t>
            </a:r>
            <a:r>
              <a:rPr dirty="0" smtClean="0" sz="1300" spc="114" i="1">
                <a:latin typeface="Times New Roman"/>
                <a:cs typeface="Times New Roman"/>
              </a:rPr>
              <a:t>j</a:t>
            </a:r>
            <a:r>
              <a:rPr dirty="0" smtClean="0" sz="1300" spc="-180" i="1">
                <a:latin typeface="Times New Roman"/>
                <a:cs typeface="Times New Roman"/>
              </a:rPr>
              <a:t> </a:t>
            </a:r>
            <a:r>
              <a:rPr dirty="0" smtClean="0" sz="1400" spc="145">
                <a:latin typeface="Symbol"/>
                <a:cs typeface="Symbol"/>
              </a:rPr>
              <a:t></a:t>
            </a:r>
            <a:r>
              <a:rPr dirty="0" smtClean="0" sz="1400" spc="180">
                <a:latin typeface="Symbol"/>
                <a:cs typeface="Symbol"/>
              </a:rPr>
              <a:t></a:t>
            </a:r>
            <a:endParaRPr sz="1400">
              <a:latin typeface="Symbol"/>
              <a:cs typeface="Symbol"/>
            </a:endParaRPr>
          </a:p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1069975">
              <a:lnSpc>
                <a:spcPct val="100000"/>
              </a:lnSpc>
            </a:pPr>
            <a:r>
              <a:rPr dirty="0" smtClean="0" sz="1400" spc="-90">
                <a:latin typeface="Symbol"/>
                <a:cs typeface="Symbol"/>
              </a:rPr>
              <a:t>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350" spc="-90">
                <a:latin typeface="Symbol"/>
                <a:cs typeface="Symbol"/>
              </a:rPr>
              <a:t></a:t>
            </a:r>
            <a:r>
              <a:rPr dirty="0" smtClean="0" sz="1350" spc="90">
                <a:latin typeface="Times New Roman"/>
                <a:cs typeface="Times New Roman"/>
              </a:rPr>
              <a:t> </a:t>
            </a:r>
            <a:r>
              <a:rPr dirty="0" smtClean="0" sz="1400" spc="-135">
                <a:latin typeface="Symbol"/>
                <a:cs typeface="Symbol"/>
              </a:rPr>
              <a:t>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350" spc="-90">
                <a:latin typeface="Symbol"/>
                <a:cs typeface="Symbol"/>
              </a:rPr>
              <a:t></a:t>
            </a:r>
            <a:r>
              <a:rPr dirty="0" smtClean="0" sz="1350" spc="-90">
                <a:latin typeface="Times New Roman"/>
                <a:cs typeface="Times New Roman"/>
              </a:rPr>
              <a:t> </a:t>
            </a:r>
            <a:r>
              <a:rPr dirty="0" smtClean="0" sz="1350" spc="95">
                <a:latin typeface="Times New Roman"/>
                <a:cs typeface="Times New Roman"/>
              </a:rPr>
              <a:t> </a:t>
            </a:r>
            <a:r>
              <a:rPr dirty="0" smtClean="0" sz="1350" spc="50" i="1">
                <a:latin typeface="Times New Roman"/>
                <a:cs typeface="Times New Roman"/>
              </a:rPr>
              <a:t>j</a:t>
            </a:r>
            <a:r>
              <a:rPr dirty="0" smtClean="0" sz="1400" spc="-120">
                <a:latin typeface="Symbol"/>
                <a:cs typeface="Symbol"/>
              </a:rPr>
              <a:t></a:t>
            </a:r>
            <a:endParaRPr sz="1400">
              <a:latin typeface="Symbol"/>
              <a:cs typeface="Symbol"/>
            </a:endParaRPr>
          </a:p>
          <a:p>
            <a:pPr>
              <a:lnSpc>
                <a:spcPts val="1100"/>
              </a:lnSpc>
              <a:spcBef>
                <a:spcPts val="31"/>
              </a:spcBef>
            </a:pPr>
            <a:endParaRPr sz="1100"/>
          </a:p>
          <a:p>
            <a:pPr marL="41275">
              <a:lnSpc>
                <a:spcPct val="100000"/>
              </a:lnSpc>
              <a:tabLst>
                <a:tab pos="1392555" algn="l"/>
              </a:tabLst>
            </a:pPr>
            <a:r>
              <a:rPr dirty="0" smtClean="0" sz="1350" spc="25">
                <a:latin typeface="Symbol"/>
                <a:cs typeface="Symbol"/>
              </a:rPr>
              <a:t></a:t>
            </a:r>
            <a:r>
              <a:rPr dirty="0" smtClean="0" sz="1350" spc="25">
                <a:latin typeface="Times New Roman"/>
                <a:cs typeface="Times New Roman"/>
              </a:rPr>
              <a:t>  </a:t>
            </a:r>
            <a:r>
              <a:rPr dirty="0" smtClean="0" sz="1350" spc="-110">
                <a:latin typeface="Times New Roman"/>
                <a:cs typeface="Times New Roman"/>
              </a:rPr>
              <a:t> </a:t>
            </a:r>
            <a:r>
              <a:rPr dirty="0" smtClean="0" sz="1300" spc="60">
                <a:latin typeface="Symbol"/>
                <a:cs typeface="Symbol"/>
              </a:rPr>
              <a:t></a:t>
            </a:r>
            <a:r>
              <a:rPr dirty="0" smtClean="0" sz="1300" spc="60">
                <a:latin typeface="Times New Roman"/>
                <a:cs typeface="Times New Roman"/>
              </a:rPr>
              <a:t>  </a:t>
            </a:r>
            <a:r>
              <a:rPr dirty="0" smtClean="0" sz="1300" spc="45">
                <a:latin typeface="Times New Roman"/>
                <a:cs typeface="Times New Roman"/>
              </a:rPr>
              <a:t>p</a:t>
            </a:r>
            <a:r>
              <a:rPr dirty="0" smtClean="0" sz="1300" spc="60">
                <a:latin typeface="Times New Roman"/>
                <a:cs typeface="Times New Roman"/>
              </a:rPr>
              <a:t>r</a:t>
            </a:r>
            <a:r>
              <a:rPr dirty="0" smtClean="0" sz="1300" spc="45">
                <a:latin typeface="Times New Roman"/>
                <a:cs typeface="Times New Roman"/>
              </a:rPr>
              <a:t>o</a:t>
            </a:r>
            <a:r>
              <a:rPr dirty="0" smtClean="0" sz="1300" spc="45">
                <a:latin typeface="Times New Roman"/>
                <a:cs typeface="Times New Roman"/>
              </a:rPr>
              <a:t>p</a:t>
            </a:r>
            <a:r>
              <a:rPr dirty="0" smtClean="0" sz="1300" spc="20">
                <a:latin typeface="Times New Roman"/>
                <a:cs typeface="Times New Roman"/>
              </a:rPr>
              <a:t>a</a:t>
            </a:r>
            <a:r>
              <a:rPr dirty="0" smtClean="0" sz="1300" spc="45">
                <a:latin typeface="Times New Roman"/>
                <a:cs typeface="Times New Roman"/>
              </a:rPr>
              <a:t>g</a:t>
            </a:r>
            <a:r>
              <a:rPr dirty="0" smtClean="0" sz="1300" spc="15">
                <a:latin typeface="Times New Roman"/>
                <a:cs typeface="Times New Roman"/>
              </a:rPr>
              <a:t>a</a:t>
            </a:r>
            <a:r>
              <a:rPr dirty="0" smtClean="0" sz="1300" spc="40">
                <a:latin typeface="Times New Roman"/>
                <a:cs typeface="Times New Roman"/>
              </a:rPr>
              <a:t>t</a:t>
            </a:r>
            <a:r>
              <a:rPr dirty="0" smtClean="0" sz="1300" spc="-70">
                <a:latin typeface="Times New Roman"/>
                <a:cs typeface="Times New Roman"/>
              </a:rPr>
              <a:t>i</a:t>
            </a:r>
            <a:r>
              <a:rPr dirty="0" smtClean="0" sz="1300" spc="55">
                <a:latin typeface="Times New Roman"/>
                <a:cs typeface="Times New Roman"/>
              </a:rPr>
              <a:t>o</a:t>
            </a:r>
            <a:r>
              <a:rPr dirty="0" smtClean="0" sz="1300" spc="55">
                <a:latin typeface="Times New Roman"/>
                <a:cs typeface="Times New Roman"/>
              </a:rPr>
              <a:t>	</a:t>
            </a:r>
            <a:r>
              <a:rPr dirty="0" smtClean="0" sz="1300" spc="55">
                <a:latin typeface="Times New Roman"/>
                <a:cs typeface="Times New Roman"/>
              </a:rPr>
              <a:t>n</a:t>
            </a:r>
            <a:r>
              <a:rPr dirty="0" smtClean="0" sz="1300" spc="55">
                <a:latin typeface="Times New Roman"/>
                <a:cs typeface="Times New Roman"/>
              </a:rPr>
              <a:t> </a:t>
            </a:r>
            <a:r>
              <a:rPr dirty="0" smtClean="0" sz="1300" spc="-65">
                <a:latin typeface="Times New Roman"/>
                <a:cs typeface="Times New Roman"/>
              </a:rPr>
              <a:t> </a:t>
            </a:r>
            <a:r>
              <a:rPr dirty="0" smtClean="0" sz="1300" spc="120">
                <a:latin typeface="Times New Roman"/>
                <a:cs typeface="Times New Roman"/>
              </a:rPr>
              <a:t>c</a:t>
            </a:r>
            <a:r>
              <a:rPr dirty="0" smtClean="0" sz="1300" spc="45">
                <a:latin typeface="Times New Roman"/>
                <a:cs typeface="Times New Roman"/>
              </a:rPr>
              <a:t>o</a:t>
            </a:r>
            <a:r>
              <a:rPr dirty="0" smtClean="0" sz="1300" spc="45">
                <a:latin typeface="Times New Roman"/>
                <a:cs typeface="Times New Roman"/>
              </a:rPr>
              <a:t>n</a:t>
            </a:r>
            <a:r>
              <a:rPr dirty="0" smtClean="0" sz="1300" spc="90">
                <a:latin typeface="Times New Roman"/>
                <a:cs typeface="Times New Roman"/>
              </a:rPr>
              <a:t>s</a:t>
            </a:r>
            <a:r>
              <a:rPr dirty="0" smtClean="0" sz="1300" spc="40">
                <a:latin typeface="Times New Roman"/>
                <a:cs typeface="Times New Roman"/>
              </a:rPr>
              <a:t>t</a:t>
            </a:r>
            <a:r>
              <a:rPr dirty="0" smtClean="0" sz="1300" spc="15">
                <a:latin typeface="Times New Roman"/>
                <a:cs typeface="Times New Roman"/>
              </a:rPr>
              <a:t>a</a:t>
            </a:r>
            <a:r>
              <a:rPr dirty="0" smtClean="0" sz="1300" spc="45">
                <a:latin typeface="Times New Roman"/>
                <a:cs typeface="Times New Roman"/>
              </a:rPr>
              <a:t>n</a:t>
            </a:r>
            <a:r>
              <a:rPr dirty="0" smtClean="0" sz="1300" spc="30">
                <a:latin typeface="Times New Roman"/>
                <a:cs typeface="Times New Roman"/>
              </a:rPr>
              <a:t>t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9"/>
              </a:spcBef>
            </a:pPr>
            <a:endParaRPr sz="1400"/>
          </a:p>
          <a:p>
            <a:pPr marL="12700" marR="19050">
              <a:lnSpc>
                <a:spcPct val="104400"/>
              </a:lnSpc>
            </a:pPr>
            <a:r>
              <a:rPr dirty="0" smtClean="0" sz="1600" spc="-10">
                <a:latin typeface="Symbol"/>
                <a:cs typeface="Symbol"/>
              </a:rPr>
              <a:t></a:t>
            </a:r>
            <a:r>
              <a:rPr dirty="0" smtClean="0" sz="1600" spc="-10">
                <a:latin typeface="Times New Roman"/>
                <a:cs typeface="Times New Roman"/>
              </a:rPr>
              <a:t>=</a:t>
            </a:r>
            <a:r>
              <a:rPr dirty="0" smtClean="0" sz="1600" spc="7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attenuation</a:t>
            </a:r>
            <a:r>
              <a:rPr dirty="0" smtClean="0" sz="1600" spc="8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consta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5">
                <a:latin typeface="Times New Roman"/>
                <a:cs typeface="Times New Roman"/>
              </a:rPr>
              <a:t>t</a:t>
            </a:r>
            <a:r>
              <a:rPr dirty="0" smtClean="0" sz="1600" spc="7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as</a:t>
            </a:r>
            <a:r>
              <a:rPr dirty="0" smtClean="0" sz="1600" spc="8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90">
                <a:latin typeface="Times New Roman"/>
                <a:cs typeface="Times New Roman"/>
              </a:rPr>
              <a:t> </a:t>
            </a:r>
            <a:r>
              <a:rPr dirty="0" smtClean="0" sz="1600" spc="-35">
                <a:latin typeface="Times New Roman"/>
                <a:cs typeface="Times New Roman"/>
              </a:rPr>
              <a:t>m</a:t>
            </a:r>
            <a:r>
              <a:rPr dirty="0" smtClean="0" sz="1600" spc="-5">
                <a:latin typeface="Times New Roman"/>
                <a:cs typeface="Times New Roman"/>
              </a:rPr>
              <a:t>e</a:t>
            </a:r>
            <a:r>
              <a:rPr dirty="0" smtClean="0" sz="1600" spc="-10">
                <a:latin typeface="Times New Roman"/>
                <a:cs typeface="Times New Roman"/>
              </a:rPr>
              <a:t>as</a:t>
            </a:r>
            <a:r>
              <a:rPr dirty="0" smtClean="0" sz="1600" spc="-5">
                <a:latin typeface="Times New Roman"/>
                <a:cs typeface="Times New Roman"/>
              </a:rPr>
              <a:t>u</a:t>
            </a:r>
            <a:r>
              <a:rPr dirty="0" smtClean="0" sz="1600" spc="-5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7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of</a:t>
            </a:r>
            <a:r>
              <a:rPr dirty="0" smtClean="0" sz="1600" spc="8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the</a:t>
            </a:r>
            <a:r>
              <a:rPr dirty="0" smtClean="0" sz="1600" spc="7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wave</a:t>
            </a:r>
            <a:r>
              <a:rPr dirty="0" smtClean="0" sz="1600" spc="7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is</a:t>
            </a:r>
            <a:r>
              <a:rPr dirty="0" smtClean="0" sz="1600" spc="8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0">
                <a:latin typeface="Times New Roman"/>
                <a:cs typeface="Times New Roman"/>
              </a:rPr>
              <a:t>t</a:t>
            </a:r>
            <a:r>
              <a:rPr dirty="0" smtClean="0" sz="1600" spc="-10">
                <a:latin typeface="Times New Roman"/>
                <a:cs typeface="Times New Roman"/>
              </a:rPr>
              <a:t>tenuated</a:t>
            </a:r>
            <a:r>
              <a:rPr dirty="0" smtClean="0" sz="1600" spc="8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while</a:t>
            </a:r>
            <a:r>
              <a:rPr dirty="0" smtClean="0" sz="1600" spc="75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tr</a:t>
            </a:r>
            <a:r>
              <a:rPr dirty="0" smtClean="0" sz="1600" spc="-5">
                <a:latin typeface="Times New Roman"/>
                <a:cs typeface="Times New Roman"/>
              </a:rPr>
              <a:t>a</a:t>
            </a:r>
            <a:r>
              <a:rPr dirty="0" smtClean="0" sz="1600" spc="-10">
                <a:latin typeface="Times New Roman"/>
                <a:cs typeface="Times New Roman"/>
              </a:rPr>
              <a:t>veling</a:t>
            </a:r>
            <a:r>
              <a:rPr dirty="0" smtClean="0" sz="1600" spc="8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in</a:t>
            </a:r>
            <a:r>
              <a:rPr dirty="0" smtClean="0" sz="1600" spc="8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35">
                <a:latin typeface="Times New Roman"/>
                <a:cs typeface="Times New Roman"/>
              </a:rPr>
              <a:t>m</a:t>
            </a:r>
            <a:r>
              <a:rPr dirty="0" smtClean="0" sz="1600" spc="-5">
                <a:latin typeface="Times New Roman"/>
                <a:cs typeface="Times New Roman"/>
              </a:rPr>
              <a:t>e</a:t>
            </a:r>
            <a:r>
              <a:rPr dirty="0" smtClean="0" sz="1600" spc="-10">
                <a:latin typeface="Times New Roman"/>
                <a:cs typeface="Times New Roman"/>
              </a:rPr>
              <a:t>di</a:t>
            </a:r>
            <a:r>
              <a:rPr dirty="0" smtClean="0" sz="1600" spc="5">
                <a:latin typeface="Times New Roman"/>
                <a:cs typeface="Times New Roman"/>
              </a:rPr>
              <a:t>u</a:t>
            </a:r>
            <a:r>
              <a:rPr dirty="0" smtClean="0" sz="1600" spc="-35">
                <a:latin typeface="Times New Roman"/>
                <a:cs typeface="Times New Roman"/>
              </a:rPr>
              <a:t>m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2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Symbol"/>
                <a:cs typeface="Symbol"/>
              </a:rPr>
              <a:t>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=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phase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sta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0">
                <a:latin typeface="Times New Roman"/>
                <a:cs typeface="Times New Roman"/>
              </a:rPr>
              <a:t>t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600" spc="-10" u="heavy">
                <a:latin typeface="Andalus"/>
                <a:cs typeface="Andalus"/>
              </a:rPr>
              <a:t>P</a:t>
            </a:r>
            <a:r>
              <a:rPr dirty="0" smtClean="0" sz="1600" spc="5" u="heavy">
                <a:latin typeface="Andalus"/>
                <a:cs typeface="Andalus"/>
              </a:rPr>
              <a:t>l</a:t>
            </a:r>
            <a:r>
              <a:rPr dirty="0" smtClean="0" sz="1600" spc="-10" u="heavy">
                <a:latin typeface="Andalus"/>
                <a:cs typeface="Andalus"/>
              </a:rPr>
              <a:t>ane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-15" u="heavy">
                <a:latin typeface="Andalus"/>
                <a:cs typeface="Andalus"/>
              </a:rPr>
              <a:t>Wa</a:t>
            </a:r>
            <a:r>
              <a:rPr dirty="0" smtClean="0" sz="1600" spc="0" u="heavy">
                <a:latin typeface="Andalus"/>
                <a:cs typeface="Andalus"/>
              </a:rPr>
              <a:t>v</a:t>
            </a:r>
            <a:r>
              <a:rPr dirty="0" smtClean="0" sz="1600" spc="-10" u="heavy">
                <a:latin typeface="Andalus"/>
                <a:cs typeface="Andalus"/>
              </a:rPr>
              <a:t>e</a:t>
            </a:r>
            <a:endParaRPr sz="16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10"/>
              </a:spcBef>
            </a:pPr>
            <a:endParaRPr sz="1200"/>
          </a:p>
          <a:p>
            <a:pPr marL="5651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600" spc="-10" u="heavy">
                <a:latin typeface="Andalus"/>
                <a:cs typeface="Andalus"/>
              </a:rPr>
              <a:t>U</a:t>
            </a:r>
            <a:r>
              <a:rPr dirty="0" smtClean="0" sz="1600" spc="-20" u="heavy">
                <a:latin typeface="Andalus"/>
                <a:cs typeface="Andalus"/>
              </a:rPr>
              <a:t>n</a:t>
            </a:r>
            <a:r>
              <a:rPr dirty="0" smtClean="0" sz="1600" spc="-10" u="heavy">
                <a:latin typeface="Andalus"/>
                <a:cs typeface="Andalus"/>
              </a:rPr>
              <a:t>ifo</a:t>
            </a:r>
            <a:r>
              <a:rPr dirty="0" smtClean="0" sz="1600" spc="-5" u="heavy">
                <a:latin typeface="Andalus"/>
                <a:cs typeface="Andalus"/>
              </a:rPr>
              <a:t>r</a:t>
            </a:r>
            <a:r>
              <a:rPr dirty="0" smtClean="0" sz="1600" spc="-15" u="heavy">
                <a:latin typeface="Andalus"/>
                <a:cs typeface="Andalus"/>
              </a:rPr>
              <a:t>m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P</a:t>
            </a:r>
            <a:r>
              <a:rPr dirty="0" smtClean="0" sz="1600" spc="5" u="heavy">
                <a:latin typeface="Andalus"/>
                <a:cs typeface="Andalus"/>
              </a:rPr>
              <a:t>l</a:t>
            </a:r>
            <a:r>
              <a:rPr dirty="0" smtClean="0" sz="1600" spc="-10" u="heavy">
                <a:latin typeface="Andalus"/>
                <a:cs typeface="Andalus"/>
              </a:rPr>
              <a:t>ane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Wave</a:t>
            </a:r>
            <a:endParaRPr sz="1600">
              <a:latin typeface="Andalus"/>
              <a:cs typeface="Andalus"/>
            </a:endParaRPr>
          </a:p>
          <a:p>
            <a:pPr>
              <a:lnSpc>
                <a:spcPts val="1100"/>
              </a:lnSpc>
              <a:spcBef>
                <a:spcPts val="71"/>
              </a:spcBef>
            </a:pPr>
            <a:endParaRPr sz="1100"/>
          </a:p>
          <a:p>
            <a:pPr marL="12700" marR="12700">
              <a:lnSpc>
                <a:spcPct val="102899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uni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l's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6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50853" y="4561231"/>
            <a:ext cx="1311910" cy="273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  <a:tab pos="641350" algn="l"/>
              </a:tabLst>
            </a:pPr>
            <a:r>
              <a:rPr dirty="0" smtClean="0" sz="1400" spc="125">
                <a:latin typeface="Symbol"/>
                <a:cs typeface="Symbol"/>
              </a:rPr>
              <a:t></a:t>
            </a:r>
            <a:r>
              <a:rPr dirty="0" smtClean="0" sz="1400" spc="125">
                <a:latin typeface="Times New Roman"/>
                <a:cs typeface="Times New Roman"/>
              </a:rPr>
              <a:t>	</a:t>
            </a:r>
            <a:r>
              <a:rPr dirty="0" smtClean="0" sz="1300" spc="225">
                <a:latin typeface="Symbol"/>
                <a:cs typeface="Symbol"/>
              </a:rPr>
              <a:t></a:t>
            </a:r>
            <a:r>
              <a:rPr dirty="0" smtClean="0" sz="1300" spc="225">
                <a:latin typeface="Times New Roman"/>
                <a:cs typeface="Times New Roman"/>
              </a:rPr>
              <a:t>	</a:t>
            </a:r>
            <a:r>
              <a:rPr dirty="0" smtClean="0" sz="1300" spc="114" i="1">
                <a:latin typeface="Times New Roman"/>
                <a:cs typeface="Times New Roman"/>
              </a:rPr>
              <a:t>j</a:t>
            </a:r>
            <a:r>
              <a:rPr dirty="0" smtClean="0" sz="1300" spc="-175" i="1">
                <a:latin typeface="Times New Roman"/>
                <a:cs typeface="Times New Roman"/>
              </a:rPr>
              <a:t> </a:t>
            </a:r>
            <a:r>
              <a:rPr dirty="0" smtClean="0" sz="1400" spc="145">
                <a:latin typeface="Symbol"/>
                <a:cs typeface="Symbol"/>
              </a:rPr>
              <a:t></a:t>
            </a:r>
            <a:r>
              <a:rPr dirty="0" smtClean="0" sz="1400" spc="175">
                <a:latin typeface="Symbol"/>
                <a:cs typeface="Symbol"/>
              </a:rPr>
              <a:t></a:t>
            </a:r>
            <a:r>
              <a:rPr dirty="0" smtClean="0" sz="1400" spc="175">
                <a:latin typeface="Times New Roman"/>
                <a:cs typeface="Times New Roman"/>
              </a:rPr>
              <a:t>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750" spc="-70">
                <a:latin typeface="Symbol"/>
                <a:cs typeface="Symbol"/>
              </a:rPr>
              <a:t></a:t>
            </a:r>
            <a:r>
              <a:rPr dirty="0" smtClean="0" sz="1400" spc="185">
                <a:latin typeface="Symbol"/>
                <a:cs typeface="Symbol"/>
              </a:rPr>
              <a:t>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66866" y="4561231"/>
            <a:ext cx="805180" cy="273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3050" algn="l"/>
                <a:tab pos="720090" algn="l"/>
              </a:tabLst>
            </a:pPr>
            <a:r>
              <a:rPr dirty="0" smtClean="0" sz="1300" spc="225">
                <a:latin typeface="Symbol"/>
                <a:cs typeface="Symbol"/>
              </a:rPr>
              <a:t></a:t>
            </a:r>
            <a:r>
              <a:rPr dirty="0" smtClean="0" sz="1300" spc="225">
                <a:latin typeface="Times New Roman"/>
                <a:cs typeface="Times New Roman"/>
              </a:rPr>
              <a:t>	</a:t>
            </a:r>
            <a:r>
              <a:rPr dirty="0" smtClean="0" sz="1300" spc="114" i="1">
                <a:latin typeface="Times New Roman"/>
                <a:cs typeface="Times New Roman"/>
              </a:rPr>
              <a:t>j</a:t>
            </a:r>
            <a:r>
              <a:rPr dirty="0" smtClean="0" sz="1300" spc="-180" i="1">
                <a:latin typeface="Times New Roman"/>
                <a:cs typeface="Times New Roman"/>
              </a:rPr>
              <a:t> </a:t>
            </a:r>
            <a:r>
              <a:rPr dirty="0" smtClean="0" sz="1400" spc="145">
                <a:latin typeface="Symbol"/>
                <a:cs typeface="Symbol"/>
              </a:rPr>
              <a:t></a:t>
            </a:r>
            <a:r>
              <a:rPr dirty="0" smtClean="0" sz="1400" spc="135">
                <a:latin typeface="Symbol"/>
                <a:cs typeface="Symbol"/>
              </a:rPr>
              <a:t></a:t>
            </a:r>
            <a:r>
              <a:rPr dirty="0" smtClean="0" sz="1400" spc="135">
                <a:latin typeface="Times New Roman"/>
                <a:cs typeface="Times New Roman"/>
              </a:rPr>
              <a:t>	</a:t>
            </a:r>
            <a:r>
              <a:rPr dirty="0" smtClean="0" sz="1750" spc="-25">
                <a:latin typeface="Symbol"/>
                <a:cs typeface="Symbol"/>
              </a:rPr>
              <a:t>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29598" y="4587700"/>
            <a:ext cx="89535" cy="127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125">
                <a:latin typeface="Times New Roman"/>
                <a:cs typeface="Times New Roman"/>
              </a:rPr>
              <a:t>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6100" y="2918460"/>
            <a:ext cx="3944111" cy="2865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72383" y="3243072"/>
            <a:ext cx="3752088" cy="2941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8042" y="416559"/>
            <a:ext cx="303911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i="1">
                <a:solidFill>
                  <a:srgbClr val="001F5F"/>
                </a:solidFill>
                <a:latin typeface="Monotype Corsiva"/>
                <a:cs typeface="Monotype Corsiva"/>
              </a:rPr>
              <a:t>Antenna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nd</a:t>
            </a:r>
            <a:r>
              <a:rPr dirty="0" smtClean="0" sz="14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Wa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v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Pr</a:t>
            </a:r>
            <a:r>
              <a:rPr dirty="0" smtClean="0" sz="1400" spc="-15" i="1">
                <a:solidFill>
                  <a:srgbClr val="001F5F"/>
                </a:solidFill>
                <a:latin typeface="Monotype Corsiva"/>
                <a:cs typeface="Monotype Corsiva"/>
              </a:rPr>
              <a:t>o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ag</a:t>
            </a:r>
            <a:r>
              <a:rPr dirty="0" smtClean="0" sz="1400" spc="1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ion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(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Ch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er eight)</a:t>
            </a:r>
            <a:endParaRPr sz="14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8255" y="637539"/>
            <a:ext cx="1009650" cy="334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8890">
              <a:lnSpc>
                <a:spcPts val="1240"/>
              </a:lnSpc>
            </a:pP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iyala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U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v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r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y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 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gin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ri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g Col</a:t>
            </a:r>
            <a:r>
              <a:rPr dirty="0" smtClean="0" sz="1100" spc="-15" i="1">
                <a:solidFill>
                  <a:srgbClr val="001F5F"/>
                </a:solidFill>
                <a:latin typeface="Monotype Corsiva"/>
                <a:cs typeface="Monotype Corsiva"/>
              </a:rPr>
              <a:t>l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age</a:t>
            </a:r>
            <a:endParaRPr sz="11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84316" y="637539"/>
            <a:ext cx="1524000" cy="334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6034" marR="12700" indent="-13970">
              <a:lnSpc>
                <a:spcPts val="1240"/>
              </a:lnSpc>
            </a:pPr>
            <a:r>
              <a:rPr dirty="0" smtClean="0" sz="1100" i="1">
                <a:solidFill>
                  <a:srgbClr val="001F5F"/>
                </a:solidFill>
                <a:latin typeface="Monotype Corsiva"/>
                <a:cs typeface="Monotype Corsiva"/>
              </a:rPr>
              <a:t>Comm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u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c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ion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10" i="1">
                <a:solidFill>
                  <a:srgbClr val="001F5F"/>
                </a:solidFill>
                <a:latin typeface="Monotype Corsiva"/>
                <a:cs typeface="Monotype Corsiva"/>
              </a:rPr>
              <a:t>3</a:t>
            </a:r>
            <a:r>
              <a:rPr dirty="0" smtClean="0" baseline="19841" sz="1050" spc="-15" i="1">
                <a:solidFill>
                  <a:srgbClr val="001F5F"/>
                </a:solidFill>
                <a:latin typeface="Monotype Corsiva"/>
                <a:cs typeface="Monotype Corsiva"/>
              </a:rPr>
              <a:t>r</a:t>
            </a:r>
            <a:r>
              <a:rPr dirty="0" smtClean="0" baseline="19841" sz="1050" spc="-7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baseline="19841" sz="1050" spc="-7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baseline="19841" sz="1050" spc="-97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age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 A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L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c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Jinan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h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h</a:t>
            </a:r>
            <a:r>
              <a:rPr dirty="0" smtClean="0" sz="1100" spc="15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b</a:t>
            </a:r>
            <a:endParaRPr sz="1100">
              <a:latin typeface="Monotype Corsiva"/>
              <a:cs typeface="Monotype Corsiv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1812" y="990600"/>
            <a:ext cx="6477635" cy="45084"/>
          </a:xfrm>
          <a:custGeom>
            <a:avLst/>
            <a:gdLst/>
            <a:ahLst/>
            <a:cxnLst/>
            <a:rect l="l" t="t" r="r" b="b"/>
            <a:pathLst>
              <a:path w="6477634" h="45084">
                <a:moveTo>
                  <a:pt x="0" y="45084"/>
                </a:moveTo>
                <a:lnTo>
                  <a:pt x="6477635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1154938"/>
            <a:ext cx="4486910" cy="627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5588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600" spc="-5" u="heavy">
                <a:latin typeface="Andalus"/>
                <a:cs typeface="Andalus"/>
              </a:rPr>
              <a:t>T</a:t>
            </a:r>
            <a:r>
              <a:rPr dirty="0" smtClean="0" sz="1600" spc="-10" u="heavy">
                <a:latin typeface="Andalus"/>
                <a:cs typeface="Andalus"/>
              </a:rPr>
              <a:t>h</a:t>
            </a:r>
            <a:r>
              <a:rPr dirty="0" smtClean="0" sz="1600" spc="-10" u="heavy">
                <a:latin typeface="Andalus"/>
                <a:cs typeface="Andalus"/>
              </a:rPr>
              <a:t>e</a:t>
            </a:r>
            <a:r>
              <a:rPr dirty="0" smtClean="0" sz="1600" spc="-15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p</a:t>
            </a:r>
            <a:r>
              <a:rPr dirty="0" smtClean="0" sz="1600" spc="-5" u="heavy">
                <a:latin typeface="Andalus"/>
                <a:cs typeface="Andalus"/>
              </a:rPr>
              <a:t>r</a:t>
            </a:r>
            <a:r>
              <a:rPr dirty="0" smtClean="0" sz="1600" spc="-10" u="heavy">
                <a:latin typeface="Andalus"/>
                <a:cs typeface="Andalus"/>
              </a:rPr>
              <a:t>o</a:t>
            </a:r>
            <a:r>
              <a:rPr dirty="0" smtClean="0" sz="1600" spc="0" u="heavy">
                <a:latin typeface="Andalus"/>
                <a:cs typeface="Andalus"/>
              </a:rPr>
              <a:t>p</a:t>
            </a:r>
            <a:r>
              <a:rPr dirty="0" smtClean="0" sz="1600" spc="-10" u="heavy">
                <a:latin typeface="Andalus"/>
                <a:cs typeface="Andalus"/>
              </a:rPr>
              <a:t>agat</a:t>
            </a:r>
            <a:r>
              <a:rPr dirty="0" smtClean="0" sz="1600" spc="5" u="heavy">
                <a:latin typeface="Andalus"/>
                <a:cs typeface="Andalus"/>
              </a:rPr>
              <a:t>i</a:t>
            </a:r>
            <a:r>
              <a:rPr dirty="0" smtClean="0" sz="1600" spc="-10" u="heavy">
                <a:latin typeface="Andalus"/>
                <a:cs typeface="Andalus"/>
              </a:rPr>
              <a:t>on</a:t>
            </a:r>
            <a:r>
              <a:rPr dirty="0" smtClean="0" sz="1600" spc="-1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in</a:t>
            </a:r>
            <a:r>
              <a:rPr dirty="0" smtClean="0" sz="1600" spc="-5" u="heavy">
                <a:latin typeface="Andalus"/>
                <a:cs typeface="Andalus"/>
              </a:rPr>
              <a:t> </a:t>
            </a:r>
            <a:r>
              <a:rPr dirty="0" smtClean="0" sz="1600" spc="-3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Fr</a:t>
            </a:r>
            <a:r>
              <a:rPr dirty="0" smtClean="0" sz="1400" spc="-1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Spa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med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5" u="heavy">
                <a:latin typeface="Andalus"/>
                <a:cs typeface="Andalus"/>
              </a:rPr>
              <a:t>(</a:t>
            </a:r>
            <a:r>
              <a:rPr dirty="0" smtClean="0" sz="1400" spc="0" u="heavy">
                <a:latin typeface="Cambria Math"/>
                <a:cs typeface="Cambria Math"/>
              </a:rPr>
              <a:t>𝝈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8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=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8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�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-10" u="heavy">
                <a:latin typeface="Cambria Math"/>
                <a:cs typeface="Cambria Math"/>
              </a:rPr>
              <a:t>)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algn="ctr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Free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ace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thi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-25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th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n the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p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ect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di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ic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4945507"/>
            <a:ext cx="4478655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Andalus"/>
                <a:cs typeface="Andalus"/>
              </a:rPr>
              <a:t>2</a:t>
            </a:r>
            <a:r>
              <a:rPr dirty="0" smtClean="0" sz="1600" spc="-10">
                <a:latin typeface="Andalus"/>
                <a:cs typeface="Andalus"/>
              </a:rPr>
              <a:t>-</a:t>
            </a:r>
            <a:r>
              <a:rPr dirty="0" smtClean="0" sz="1600" spc="-215">
                <a:latin typeface="Andalus"/>
                <a:cs typeface="Andalus"/>
              </a:rPr>
              <a:t> </a:t>
            </a:r>
            <a:r>
              <a:rPr dirty="0" smtClean="0" sz="1600" spc="-5" u="heavy">
                <a:latin typeface="Andalus"/>
                <a:cs typeface="Andalus"/>
              </a:rPr>
              <a:t>T</a:t>
            </a:r>
            <a:r>
              <a:rPr dirty="0" smtClean="0" sz="1600" spc="-10" u="heavy">
                <a:latin typeface="Andalus"/>
                <a:cs typeface="Andalus"/>
              </a:rPr>
              <a:t>h</a:t>
            </a:r>
            <a:r>
              <a:rPr dirty="0" smtClean="0" sz="1600" spc="-10" u="heavy">
                <a:latin typeface="Andalus"/>
                <a:cs typeface="Andalus"/>
              </a:rPr>
              <a:t>e</a:t>
            </a:r>
            <a:r>
              <a:rPr dirty="0" smtClean="0" sz="1600" spc="-15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p</a:t>
            </a:r>
            <a:r>
              <a:rPr dirty="0" smtClean="0" sz="1600" spc="-5" u="heavy">
                <a:latin typeface="Andalus"/>
                <a:cs typeface="Andalus"/>
              </a:rPr>
              <a:t>r</a:t>
            </a:r>
            <a:r>
              <a:rPr dirty="0" smtClean="0" sz="1600" spc="-10" u="heavy">
                <a:latin typeface="Andalus"/>
                <a:cs typeface="Andalus"/>
              </a:rPr>
              <a:t>o</a:t>
            </a:r>
            <a:r>
              <a:rPr dirty="0" smtClean="0" sz="1600" spc="0" u="heavy">
                <a:latin typeface="Andalus"/>
                <a:cs typeface="Andalus"/>
              </a:rPr>
              <a:t>p</a:t>
            </a:r>
            <a:r>
              <a:rPr dirty="0" smtClean="0" sz="1600" spc="-10" u="heavy">
                <a:latin typeface="Andalus"/>
                <a:cs typeface="Andalus"/>
              </a:rPr>
              <a:t>agat</a:t>
            </a:r>
            <a:r>
              <a:rPr dirty="0" smtClean="0" sz="1600" spc="5" u="heavy">
                <a:latin typeface="Andalus"/>
                <a:cs typeface="Andalus"/>
              </a:rPr>
              <a:t>i</a:t>
            </a:r>
            <a:r>
              <a:rPr dirty="0" smtClean="0" sz="1600" spc="-10" u="heavy">
                <a:latin typeface="Andalus"/>
                <a:cs typeface="Andalus"/>
              </a:rPr>
              <a:t>on</a:t>
            </a:r>
            <a:r>
              <a:rPr dirty="0" smtClean="0" sz="1600" spc="-1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in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los</a:t>
            </a:r>
            <a:r>
              <a:rPr dirty="0" smtClean="0" sz="1600" spc="-5" u="heavy">
                <a:latin typeface="Andalus"/>
                <a:cs typeface="Andalus"/>
              </a:rPr>
              <a:t>s</a:t>
            </a:r>
            <a:r>
              <a:rPr dirty="0" smtClean="0" sz="1600" spc="-10" u="heavy">
                <a:latin typeface="Andalus"/>
                <a:cs typeface="Andalus"/>
              </a:rPr>
              <a:t>less</a:t>
            </a:r>
            <a:r>
              <a:rPr dirty="0" smtClean="0" sz="1600" spc="15" u="heavy">
                <a:latin typeface="Andalus"/>
                <a:cs typeface="Andalus"/>
              </a:rPr>
              <a:t> </a:t>
            </a:r>
            <a:r>
              <a:rPr dirty="0" smtClean="0" sz="1600" spc="-5" u="heavy">
                <a:latin typeface="Andalus"/>
                <a:cs typeface="Andalus"/>
              </a:rPr>
              <a:t>d</a:t>
            </a:r>
            <a:r>
              <a:rPr dirty="0" smtClean="0" sz="1600" spc="-10" u="heavy">
                <a:latin typeface="Andalus"/>
                <a:cs typeface="Andalus"/>
              </a:rPr>
              <a:t>ie</a:t>
            </a:r>
            <a:r>
              <a:rPr dirty="0" smtClean="0" sz="1600" spc="0" u="heavy">
                <a:latin typeface="Andalus"/>
                <a:cs typeface="Andalus"/>
              </a:rPr>
              <a:t>l</a:t>
            </a:r>
            <a:r>
              <a:rPr dirty="0" smtClean="0" sz="1600" spc="-10" u="heavy">
                <a:latin typeface="Andalus"/>
                <a:cs typeface="Andalus"/>
              </a:rPr>
              <a:t>ect</a:t>
            </a:r>
            <a:r>
              <a:rPr dirty="0" smtClean="0" sz="1600" spc="-5" u="heavy">
                <a:latin typeface="Andalus"/>
                <a:cs typeface="Andalus"/>
              </a:rPr>
              <a:t>r</a:t>
            </a:r>
            <a:r>
              <a:rPr dirty="0" smtClean="0" sz="1600" spc="-20" u="heavy">
                <a:latin typeface="Andalus"/>
                <a:cs typeface="Andalus"/>
              </a:rPr>
              <a:t>i</a:t>
            </a:r>
            <a:r>
              <a:rPr dirty="0" smtClean="0" sz="1600" spc="-10" u="heavy">
                <a:latin typeface="Andalus"/>
                <a:cs typeface="Andalus"/>
              </a:rPr>
              <a:t>c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-5" u="heavy">
                <a:latin typeface="Andalus"/>
                <a:cs typeface="Andalus"/>
              </a:rPr>
              <a:t>m</a:t>
            </a:r>
            <a:r>
              <a:rPr dirty="0" smtClean="0" sz="1600" spc="-10" u="heavy">
                <a:latin typeface="Andalus"/>
                <a:cs typeface="Andalus"/>
              </a:rPr>
              <a:t>ed</a:t>
            </a:r>
            <a:r>
              <a:rPr dirty="0" smtClean="0" sz="1600" spc="-10" u="heavy">
                <a:latin typeface="Andalus"/>
                <a:cs typeface="Andalus"/>
              </a:rPr>
              <a:t>ia</a:t>
            </a:r>
            <a:r>
              <a:rPr dirty="0" smtClean="0" sz="1600" spc="-5" u="heavy">
                <a:latin typeface="Andalus"/>
                <a:cs typeface="Andalus"/>
              </a:rPr>
              <a:t> </a:t>
            </a:r>
            <a:r>
              <a:rPr dirty="0" smtClean="0" sz="1600" spc="0" u="heavy">
                <a:latin typeface="Andalus"/>
                <a:cs typeface="Andalus"/>
              </a:rPr>
              <a:t>(</a:t>
            </a:r>
            <a:r>
              <a:rPr dirty="0" smtClean="0" sz="1600" spc="-10" b="1" u="heavy">
                <a:latin typeface="Cambria"/>
                <a:cs typeface="Cambria"/>
              </a:rPr>
              <a:t>σ</a:t>
            </a:r>
            <a:r>
              <a:rPr dirty="0" smtClean="0" sz="1600" spc="-5" b="1" u="heavy">
                <a:latin typeface="Cambria"/>
                <a:cs typeface="Cambria"/>
              </a:rPr>
              <a:t> </a:t>
            </a:r>
            <a:r>
              <a:rPr dirty="0" smtClean="0" sz="1600" spc="35" b="1" u="heavy">
                <a:latin typeface="Cambria"/>
                <a:cs typeface="Cambria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=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-20" u="heavy">
                <a:latin typeface="Andalus"/>
                <a:cs typeface="Andalus"/>
              </a:rPr>
              <a:t>0</a:t>
            </a:r>
            <a:r>
              <a:rPr dirty="0" smtClean="0" sz="1600" spc="-5" u="heavy">
                <a:latin typeface="Andalus"/>
                <a:cs typeface="Andalus"/>
              </a:rPr>
              <a:t>)</a:t>
            </a:r>
            <a:endParaRPr sz="1600">
              <a:latin typeface="Andalus"/>
              <a:cs typeface="Andalu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7367269"/>
            <a:ext cx="1188085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But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𝒋�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40026" y="7367269"/>
            <a:ext cx="3321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5039" y="7367269"/>
            <a:ext cx="1714500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𝒂𝒏�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9920" sz="2100" spc="0">
                <a:latin typeface="Cambria Math"/>
                <a:cs typeface="Cambria Math"/>
              </a:rPr>
              <a:t>√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22369" y="7416672"/>
            <a:ext cx="204215" cy="0"/>
          </a:xfrm>
          <a:custGeom>
            <a:avLst/>
            <a:gdLst/>
            <a:ahLst/>
            <a:cxnLst/>
            <a:rect l="l" t="t" r="r" b="b"/>
            <a:pathLst>
              <a:path w="204215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746882" y="7930641"/>
            <a:ext cx="140207" cy="0"/>
          </a:xfrm>
          <a:custGeom>
            <a:avLst/>
            <a:gdLst/>
            <a:ahLst/>
            <a:cxnLst/>
            <a:rect l="l" t="t" r="r" b="b"/>
            <a:pathLst>
              <a:path w="140207" h="0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34563" y="7977885"/>
            <a:ext cx="204215" cy="0"/>
          </a:xfrm>
          <a:custGeom>
            <a:avLst/>
            <a:gdLst/>
            <a:ahLst/>
            <a:cxnLst/>
            <a:rect l="l" t="t" r="r" b="b"/>
            <a:pathLst>
              <a:path w="204215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17214" y="7930641"/>
            <a:ext cx="321563" cy="0"/>
          </a:xfrm>
          <a:custGeom>
            <a:avLst/>
            <a:gdLst/>
            <a:ahLst/>
            <a:cxnLst/>
            <a:rect l="l" t="t" r="r" b="b"/>
            <a:pathLst>
              <a:path w="321563" h="0">
                <a:moveTo>
                  <a:pt x="0" y="0"/>
                </a:moveTo>
                <a:lnTo>
                  <a:pt x="32156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308605" y="7667497"/>
            <a:ext cx="1249680" cy="5213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38150">
              <a:lnSpc>
                <a:spcPts val="1530"/>
              </a:lnSpc>
              <a:tabLst>
                <a:tab pos="915035" algn="l"/>
              </a:tabLst>
            </a:pPr>
            <a:r>
              <a:rPr dirty="0" smtClean="0" sz="1400">
                <a:latin typeface="Cambria Math"/>
                <a:cs typeface="Cambria Math"/>
              </a:rPr>
              <a:t>�	</a:t>
            </a: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2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𝒑</a:t>
            </a:r>
            <a:r>
              <a:rPr dirty="0" smtClean="0" sz="1400" spc="-10">
                <a:latin typeface="Cambria Math"/>
                <a:cs typeface="Cambria Math"/>
              </a:rPr>
              <a:t>= </a:t>
            </a:r>
            <a:r>
              <a:rPr dirty="0" smtClean="0" sz="1400" spc="-15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 </a:t>
            </a:r>
            <a:r>
              <a:rPr dirty="0" smtClean="0" baseline="-37698" sz="2100" spc="-23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47619" sz="2100" spc="0">
                <a:latin typeface="Cambria Math"/>
                <a:cs typeface="Cambria Math"/>
              </a:rPr>
              <a:t>√</a:t>
            </a:r>
            <a:r>
              <a:rPr dirty="0" smtClean="0" baseline="-39682" sz="2100" spc="-7">
                <a:latin typeface="Cambria Math"/>
                <a:cs typeface="Cambria Math"/>
              </a:rPr>
              <a:t>�</a:t>
            </a:r>
            <a:r>
              <a:rPr dirty="0" smtClean="0" baseline="-39682" sz="2100" spc="0">
                <a:latin typeface="Cambria Math"/>
                <a:cs typeface="Cambria Math"/>
              </a:rPr>
              <a:t>� </a:t>
            </a:r>
            <a:r>
              <a:rPr dirty="0" smtClean="0" baseline="-39682" sz="21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61865" y="7930641"/>
            <a:ext cx="112775" cy="0"/>
          </a:xfrm>
          <a:custGeom>
            <a:avLst/>
            <a:gdLst/>
            <a:ahLst/>
            <a:cxnLst/>
            <a:rect l="l" t="t" r="r" b="b"/>
            <a:pathLst>
              <a:path w="112775" h="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761865" y="7723378"/>
            <a:ext cx="112775" cy="0"/>
          </a:xfrm>
          <a:custGeom>
            <a:avLst/>
            <a:gdLst/>
            <a:ahLst/>
            <a:cxnLst/>
            <a:rect l="l" t="t" r="r" b="b"/>
            <a:pathLst>
              <a:path w="112775" h="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560440" y="7930641"/>
            <a:ext cx="189280" cy="0"/>
          </a:xfrm>
          <a:custGeom>
            <a:avLst/>
            <a:gdLst/>
            <a:ahLst/>
            <a:cxnLst/>
            <a:rect l="l" t="t" r="r" b="b"/>
            <a:pathLst>
              <a:path w="189280" h="0">
                <a:moveTo>
                  <a:pt x="0" y="0"/>
                </a:moveTo>
                <a:lnTo>
                  <a:pt x="1892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560440" y="7645654"/>
            <a:ext cx="189280" cy="0"/>
          </a:xfrm>
          <a:custGeom>
            <a:avLst/>
            <a:gdLst/>
            <a:ahLst/>
            <a:cxnLst/>
            <a:rect l="l" t="t" r="r" b="b"/>
            <a:pathLst>
              <a:path w="189280" h="0">
                <a:moveTo>
                  <a:pt x="0" y="0"/>
                </a:moveTo>
                <a:lnTo>
                  <a:pt x="1892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278248" y="7803133"/>
            <a:ext cx="1644650" cy="349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460"/>
              </a:lnSpc>
              <a:tabLst>
                <a:tab pos="644525" algn="l"/>
                <a:tab pos="1499870" algn="l"/>
              </a:tabLst>
            </a:pPr>
            <a:r>
              <a:rPr dirty="0" smtClean="0" sz="1400">
                <a:latin typeface="Cambria Math"/>
                <a:cs typeface="Cambria Math"/>
              </a:rPr>
              <a:t>𝜼=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187">
                <a:latin typeface="Cambria Math"/>
                <a:cs typeface="Cambria Math"/>
              </a:rPr>
              <a:t>√</a:t>
            </a:r>
            <a:r>
              <a:rPr dirty="0" smtClean="0" baseline="1984" sz="2100" spc="187">
                <a:latin typeface="Cambria Math"/>
                <a:cs typeface="Cambria Math"/>
              </a:rPr>
              <a:t>	</a:t>
            </a:r>
            <a:r>
              <a:rPr dirty="0" smtClean="0" sz="1400" spc="125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�𝟕�</a:t>
            </a:r>
            <a:r>
              <a:rPr dirty="0" smtClean="0" baseline="-3968" sz="2100" spc="217">
                <a:latin typeface="Cambria Math"/>
                <a:cs typeface="Cambria Math"/>
              </a:rPr>
              <a:t>√</a:t>
            </a:r>
            <a:r>
              <a:rPr dirty="0" smtClean="0" baseline="-3968" sz="2100" spc="217">
                <a:latin typeface="Cambria Math"/>
                <a:cs typeface="Cambria Math"/>
              </a:rPr>
              <a:t>	</a:t>
            </a:r>
            <a:r>
              <a:rPr dirty="0" smtClean="0" sz="1400" spc="145">
                <a:latin typeface="Cambria Math"/>
                <a:cs typeface="Cambria Math"/>
              </a:rPr>
              <a:t>𝛀</a:t>
            </a:r>
            <a:endParaRPr sz="1400">
              <a:latin typeface="Cambria Math"/>
              <a:cs typeface="Cambria Math"/>
            </a:endParaRPr>
          </a:p>
          <a:p>
            <a:pPr marL="494030">
              <a:lnSpc>
                <a:spcPts val="1155"/>
              </a:lnSpc>
              <a:tabLst>
                <a:tab pos="1292225" algn="l"/>
              </a:tabLst>
            </a:pPr>
            <a:r>
              <a:rPr dirty="0" smtClean="0" sz="1400">
                <a:latin typeface="Cambria Math"/>
                <a:cs typeface="Cambria Math"/>
              </a:rPr>
              <a:t>�	</a:t>
            </a: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49165" y="7667497"/>
            <a:ext cx="139065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47740" y="7667497"/>
            <a:ext cx="206375" cy="255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49848" y="8009382"/>
            <a:ext cx="9334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04872" y="1891283"/>
            <a:ext cx="2988564" cy="7437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599944" y="1911095"/>
            <a:ext cx="2400300" cy="382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351532" y="2634995"/>
            <a:ext cx="3081527" cy="699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991514" y="2979385"/>
            <a:ext cx="29266" cy="16893"/>
          </a:xfrm>
          <a:custGeom>
            <a:avLst/>
            <a:gdLst/>
            <a:ahLst/>
            <a:cxnLst/>
            <a:rect l="l" t="t" r="r" b="b"/>
            <a:pathLst>
              <a:path w="29266" h="16893">
                <a:moveTo>
                  <a:pt x="0" y="16893"/>
                </a:moveTo>
                <a:lnTo>
                  <a:pt x="29266" y="0"/>
                </a:lnTo>
              </a:path>
            </a:pathLst>
          </a:custGeom>
          <a:ln w="88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020781" y="2984045"/>
            <a:ext cx="41831" cy="99025"/>
          </a:xfrm>
          <a:custGeom>
            <a:avLst/>
            <a:gdLst/>
            <a:ahLst/>
            <a:cxnLst/>
            <a:rect l="l" t="t" r="r" b="b"/>
            <a:pathLst>
              <a:path w="41831" h="99025">
                <a:moveTo>
                  <a:pt x="0" y="0"/>
                </a:moveTo>
                <a:lnTo>
                  <a:pt x="41831" y="99025"/>
                </a:lnTo>
              </a:path>
            </a:pathLst>
          </a:custGeom>
          <a:ln w="188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067714" y="2797636"/>
            <a:ext cx="55775" cy="285435"/>
          </a:xfrm>
          <a:custGeom>
            <a:avLst/>
            <a:gdLst/>
            <a:ahLst/>
            <a:cxnLst/>
            <a:rect l="l" t="t" r="r" b="b"/>
            <a:pathLst>
              <a:path w="55775" h="285435">
                <a:moveTo>
                  <a:pt x="0" y="285435"/>
                </a:moveTo>
                <a:lnTo>
                  <a:pt x="55775" y="0"/>
                </a:lnTo>
              </a:path>
            </a:pathLst>
          </a:custGeom>
          <a:ln w="92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123489" y="2797636"/>
            <a:ext cx="445123" cy="0"/>
          </a:xfrm>
          <a:custGeom>
            <a:avLst/>
            <a:gdLst/>
            <a:ahLst/>
            <a:cxnLst/>
            <a:rect l="l" t="t" r="r" b="b"/>
            <a:pathLst>
              <a:path w="445123" h="0">
                <a:moveTo>
                  <a:pt x="0" y="0"/>
                </a:moveTo>
                <a:lnTo>
                  <a:pt x="445123" y="0"/>
                </a:lnTo>
              </a:path>
            </a:pathLst>
          </a:custGeom>
          <a:ln w="87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424899" y="2837119"/>
            <a:ext cx="1765300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15645" algn="l"/>
                <a:tab pos="1203960" algn="l"/>
              </a:tabLst>
            </a:pPr>
            <a:r>
              <a:rPr dirty="0" smtClean="0" sz="1400" spc="15">
                <a:latin typeface="Symbol"/>
                <a:cs typeface="Symbol"/>
              </a:rPr>
              <a:t>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350" spc="35">
                <a:latin typeface="Symbol"/>
                <a:cs typeface="Symbol"/>
              </a:rPr>
              <a:t></a:t>
            </a:r>
            <a:r>
              <a:rPr dirty="0" smtClean="0" sz="1350" spc="16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Symbol"/>
                <a:cs typeface="Symbol"/>
              </a:rPr>
              <a:t></a:t>
            </a:r>
            <a:r>
              <a:rPr dirty="0" smtClean="0" sz="1400" spc="15">
                <a:latin typeface="Times New Roman"/>
                <a:cs typeface="Times New Roman"/>
              </a:rPr>
              <a:t>	</a:t>
            </a:r>
            <a:r>
              <a:rPr dirty="0" smtClean="0" sz="1400" spc="15">
                <a:latin typeface="Symbol"/>
                <a:cs typeface="Symbol"/>
              </a:rPr>
              <a:t>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Symbol"/>
                <a:cs typeface="Symbol"/>
              </a:rPr>
              <a:t></a:t>
            </a:r>
            <a:r>
              <a:rPr dirty="0" smtClean="0" sz="1400" spc="10">
                <a:latin typeface="Times New Roman"/>
                <a:cs typeface="Times New Roman"/>
              </a:rPr>
              <a:t>	</a:t>
            </a:r>
            <a:r>
              <a:rPr dirty="0" smtClean="0" sz="1350" spc="35">
                <a:latin typeface="Symbol"/>
                <a:cs typeface="Symbol"/>
              </a:rPr>
              <a:t></a:t>
            </a:r>
            <a:r>
              <a:rPr dirty="0" smtClean="0" sz="1350" spc="16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Symbol"/>
                <a:cs typeface="Symbol"/>
              </a:rPr>
              <a:t>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350" spc="15">
                <a:latin typeface="Times New Roman"/>
                <a:cs typeface="Times New Roman"/>
              </a:rPr>
              <a:t>/</a:t>
            </a:r>
            <a:r>
              <a:rPr dirty="0" smtClean="0" sz="1350" spc="50">
                <a:latin typeface="Times New Roman"/>
                <a:cs typeface="Times New Roman"/>
              </a:rPr>
              <a:t> </a:t>
            </a:r>
            <a:r>
              <a:rPr dirty="0" smtClean="0" sz="1350" spc="25" i="1">
                <a:latin typeface="Times New Roman"/>
                <a:cs typeface="Times New Roman"/>
              </a:rPr>
              <a:t>c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47584" y="2837119"/>
            <a:ext cx="673735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5">
                <a:latin typeface="Symbol"/>
                <a:cs typeface="Symbol"/>
              </a:rPr>
              <a:t>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350" spc="35">
                <a:latin typeface="Symbol"/>
                <a:cs typeface="Symbol"/>
              </a:rPr>
              <a:t></a:t>
            </a:r>
            <a:r>
              <a:rPr dirty="0" smtClean="0" sz="1350" spc="35">
                <a:latin typeface="Times New Roman"/>
                <a:cs typeface="Times New Roman"/>
              </a:rPr>
              <a:t> </a:t>
            </a:r>
            <a:r>
              <a:rPr dirty="0" smtClean="0" sz="1350" spc="-85">
                <a:latin typeface="Times New Roman"/>
                <a:cs typeface="Times New Roman"/>
              </a:rPr>
              <a:t> </a:t>
            </a:r>
            <a:r>
              <a:rPr dirty="0" smtClean="0" sz="1350" spc="30">
                <a:latin typeface="Times New Roman"/>
                <a:cs typeface="Times New Roman"/>
              </a:rPr>
              <a:t>0</a:t>
            </a:r>
            <a:r>
              <a:rPr dirty="0" smtClean="0" sz="1350" spc="30">
                <a:latin typeface="Times New Roman"/>
                <a:cs typeface="Times New Roman"/>
              </a:rPr>
              <a:t>  </a:t>
            </a:r>
            <a:r>
              <a:rPr dirty="0" smtClean="0" sz="1350" spc="-100">
                <a:latin typeface="Times New Roman"/>
                <a:cs typeface="Times New Roman"/>
              </a:rPr>
              <a:t> </a:t>
            </a:r>
            <a:r>
              <a:rPr dirty="0" smtClean="0" sz="1350" spc="15">
                <a:latin typeface="Times New Roman"/>
                <a:cs typeface="Times New Roman"/>
              </a:rPr>
              <a:t>,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67382" y="2976754"/>
            <a:ext cx="266700" cy="127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0660" algn="l"/>
              </a:tabLst>
            </a:pPr>
            <a:r>
              <a:rPr dirty="0" smtClean="0" sz="750" spc="40">
                <a:latin typeface="Times New Roman"/>
                <a:cs typeface="Times New Roman"/>
              </a:rPr>
              <a:t>0</a:t>
            </a:r>
            <a:r>
              <a:rPr dirty="0" smtClean="0" sz="750" spc="40">
                <a:latin typeface="Times New Roman"/>
                <a:cs typeface="Times New Roman"/>
              </a:rPr>
              <a:t>	</a:t>
            </a:r>
            <a:r>
              <a:rPr dirty="0" smtClean="0" sz="750" spc="40">
                <a:latin typeface="Times New Roman"/>
                <a:cs typeface="Times New Roman"/>
              </a:rPr>
              <a:t>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560320" y="3360420"/>
            <a:ext cx="2670048" cy="9220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061664" y="3750543"/>
            <a:ext cx="148257" cy="0"/>
          </a:xfrm>
          <a:custGeom>
            <a:avLst/>
            <a:gdLst/>
            <a:ahLst/>
            <a:cxnLst/>
            <a:rect l="l" t="t" r="r" b="b"/>
            <a:pathLst>
              <a:path w="148257" h="0">
                <a:moveTo>
                  <a:pt x="0" y="0"/>
                </a:moveTo>
                <a:lnTo>
                  <a:pt x="148257" y="0"/>
                </a:lnTo>
              </a:path>
            </a:pathLst>
          </a:custGeom>
          <a:ln w="81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424396" y="3945997"/>
            <a:ext cx="23332" cy="15201"/>
          </a:xfrm>
          <a:custGeom>
            <a:avLst/>
            <a:gdLst/>
            <a:ahLst/>
            <a:cxnLst/>
            <a:rect l="l" t="t" r="r" b="b"/>
            <a:pathLst>
              <a:path w="23332" h="15201">
                <a:moveTo>
                  <a:pt x="0" y="15201"/>
                </a:moveTo>
                <a:lnTo>
                  <a:pt x="23332" y="0"/>
                </a:lnTo>
              </a:path>
            </a:pathLst>
          </a:custGeom>
          <a:ln w="79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447729" y="3950339"/>
            <a:ext cx="34241" cy="90126"/>
          </a:xfrm>
          <a:custGeom>
            <a:avLst/>
            <a:gdLst/>
            <a:ahLst/>
            <a:cxnLst/>
            <a:rect l="l" t="t" r="r" b="b"/>
            <a:pathLst>
              <a:path w="34241" h="90126">
                <a:moveTo>
                  <a:pt x="0" y="0"/>
                </a:moveTo>
                <a:lnTo>
                  <a:pt x="34241" y="90126"/>
                </a:lnTo>
              </a:path>
            </a:pathLst>
          </a:custGeom>
          <a:ln w="1558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485734" y="3780943"/>
            <a:ext cx="44783" cy="259522"/>
          </a:xfrm>
          <a:custGeom>
            <a:avLst/>
            <a:gdLst/>
            <a:ahLst/>
            <a:cxnLst/>
            <a:rect l="l" t="t" r="r" b="b"/>
            <a:pathLst>
              <a:path w="44783" h="259522">
                <a:moveTo>
                  <a:pt x="0" y="259522"/>
                </a:moveTo>
                <a:lnTo>
                  <a:pt x="44783" y="0"/>
                </a:lnTo>
              </a:path>
            </a:pathLst>
          </a:custGeom>
          <a:ln w="75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530517" y="3780943"/>
            <a:ext cx="358601" cy="0"/>
          </a:xfrm>
          <a:custGeom>
            <a:avLst/>
            <a:gdLst/>
            <a:ahLst/>
            <a:cxnLst/>
            <a:rect l="l" t="t" r="r" b="b"/>
            <a:pathLst>
              <a:path w="358601" h="0">
                <a:moveTo>
                  <a:pt x="0" y="0"/>
                </a:moveTo>
                <a:lnTo>
                  <a:pt x="358601" y="0"/>
                </a:lnTo>
              </a:path>
            </a:pathLst>
          </a:custGeom>
          <a:ln w="81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405210" y="3750543"/>
            <a:ext cx="499346" cy="0"/>
          </a:xfrm>
          <a:custGeom>
            <a:avLst/>
            <a:gdLst/>
            <a:ahLst/>
            <a:cxnLst/>
            <a:rect l="l" t="t" r="r" b="b"/>
            <a:pathLst>
              <a:path w="499346" h="0">
                <a:moveTo>
                  <a:pt x="0" y="0"/>
                </a:moveTo>
                <a:lnTo>
                  <a:pt x="499346" y="0"/>
                </a:lnTo>
              </a:path>
            </a:pathLst>
          </a:custGeom>
          <a:ln w="81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71945" y="3750543"/>
            <a:ext cx="231336" cy="0"/>
          </a:xfrm>
          <a:custGeom>
            <a:avLst/>
            <a:gdLst/>
            <a:ahLst/>
            <a:cxnLst/>
            <a:rect l="l" t="t" r="r" b="b"/>
            <a:pathLst>
              <a:path w="231336" h="0">
                <a:moveTo>
                  <a:pt x="0" y="0"/>
                </a:moveTo>
                <a:lnTo>
                  <a:pt x="231336" y="0"/>
                </a:lnTo>
              </a:path>
            </a:pathLst>
          </a:custGeom>
          <a:ln w="81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771637" y="3513072"/>
            <a:ext cx="187325" cy="493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5">
                <a:latin typeface="Times New Roman"/>
                <a:cs typeface="Times New Roman"/>
              </a:rPr>
              <a:t>2</a:t>
            </a:r>
            <a:r>
              <a:rPr dirty="0" smtClean="0" sz="1250" spc="-70">
                <a:latin typeface="Symbol"/>
                <a:cs typeface="Symbol"/>
              </a:rPr>
              <a:t></a:t>
            </a:r>
            <a:endParaRPr sz="1250">
              <a:latin typeface="Symbol"/>
              <a:cs typeface="Symbol"/>
            </a:endParaRPr>
          </a:p>
          <a:p>
            <a:pPr>
              <a:lnSpc>
                <a:spcPts val="800"/>
              </a:lnSpc>
              <a:spcBef>
                <a:spcPts val="4"/>
              </a:spcBef>
            </a:pPr>
            <a:endParaRPr sz="800"/>
          </a:p>
          <a:p>
            <a:pPr marL="56515">
              <a:lnSpc>
                <a:spcPct val="100000"/>
              </a:lnSpc>
            </a:pPr>
            <a:r>
              <a:rPr dirty="0" smtClean="0" sz="1250" spc="-70">
                <a:latin typeface="Symbol"/>
                <a:cs typeface="Symbol"/>
              </a:rPr>
              <a:t>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40771" y="3643921"/>
            <a:ext cx="77660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28955" algn="l"/>
              </a:tabLst>
            </a:pPr>
            <a:r>
              <a:rPr dirty="0" smtClean="0" sz="1200" spc="-40">
                <a:latin typeface="Symbol"/>
                <a:cs typeface="Symbol"/>
              </a:rPr>
              <a:t>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35" i="1">
                <a:latin typeface="Times New Roman"/>
                <a:cs typeface="Times New Roman"/>
              </a:rPr>
              <a:t>c</a:t>
            </a:r>
            <a:r>
              <a:rPr dirty="0" smtClean="0" sz="1200" spc="-35" i="1">
                <a:latin typeface="Times New Roman"/>
                <a:cs typeface="Times New Roman"/>
              </a:rPr>
              <a:t>  </a:t>
            </a:r>
            <a:r>
              <a:rPr dirty="0" smtClean="0" sz="1200" spc="-140" i="1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,</a:t>
            </a:r>
            <a:r>
              <a:rPr dirty="0" smtClean="0" sz="1200" spc="-20">
                <a:latin typeface="Times New Roman"/>
                <a:cs typeface="Times New Roman"/>
              </a:rPr>
              <a:t>	</a:t>
            </a:r>
            <a:r>
              <a:rPr dirty="0" smtClean="0" sz="1250" spc="-70">
                <a:latin typeface="Symbol"/>
                <a:cs typeface="Symbol"/>
              </a:rPr>
              <a:t></a:t>
            </a:r>
            <a:r>
              <a:rPr dirty="0" smtClean="0" sz="1250" spc="-70">
                <a:latin typeface="Times New Roman"/>
                <a:cs typeface="Times New Roman"/>
              </a:rPr>
              <a:t> </a:t>
            </a:r>
            <a:r>
              <a:rPr dirty="0" smtClean="0" sz="1250" spc="-25">
                <a:latin typeface="Times New Roman"/>
                <a:cs typeface="Times New Roman"/>
              </a:rPr>
              <a:t> </a:t>
            </a:r>
            <a:r>
              <a:rPr dirty="0" smtClean="0" sz="1200" spc="-4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32490" y="3819823"/>
            <a:ext cx="254635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8435" indent="-166370">
              <a:lnSpc>
                <a:spcPct val="100000"/>
              </a:lnSpc>
              <a:buFont typeface="Symbol"/>
              <a:buChar char=""/>
              <a:tabLst>
                <a:tab pos="178435" algn="l"/>
              </a:tabLst>
            </a:pPr>
            <a:r>
              <a:rPr dirty="0" smtClean="0" sz="1250" spc="-55">
                <a:latin typeface="Symbol"/>
                <a:cs typeface="Symbol"/>
              </a:rPr>
              <a:t>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51213" y="3513072"/>
            <a:ext cx="123825" cy="493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90">
                <a:latin typeface="Symbol"/>
                <a:cs typeface="Symbol"/>
              </a:rPr>
              <a:t></a:t>
            </a:r>
            <a:endParaRPr sz="1250">
              <a:latin typeface="Symbol"/>
              <a:cs typeface="Symbol"/>
            </a:endParaRPr>
          </a:p>
          <a:p>
            <a:pPr>
              <a:lnSpc>
                <a:spcPts val="800"/>
              </a:lnSpc>
              <a:spcBef>
                <a:spcPts val="4"/>
              </a:spcBef>
            </a:pPr>
            <a:endParaRPr sz="800"/>
          </a:p>
          <a:p>
            <a:pPr marL="25400">
              <a:lnSpc>
                <a:spcPct val="100000"/>
              </a:lnSpc>
            </a:pPr>
            <a:r>
              <a:rPr dirty="0" smtClean="0" sz="1250" spc="-70">
                <a:latin typeface="Symbol"/>
                <a:cs typeface="Symbol"/>
              </a:rPr>
              <a:t>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596092" y="3519422"/>
            <a:ext cx="9715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4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44257" y="3941251"/>
            <a:ext cx="21844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-25">
                <a:latin typeface="Times New Roman"/>
                <a:cs typeface="Times New Roman"/>
              </a:rPr>
              <a:t>0</a:t>
            </a:r>
            <a:r>
              <a:rPr dirty="0" smtClean="0" sz="700" spc="-25">
                <a:latin typeface="Times New Roman"/>
                <a:cs typeface="Times New Roman"/>
              </a:rPr>
              <a:t>    </a:t>
            </a:r>
            <a:r>
              <a:rPr dirty="0" smtClean="0" sz="700" spc="-15">
                <a:latin typeface="Times New Roman"/>
                <a:cs typeface="Times New Roman"/>
              </a:rPr>
              <a:t> </a:t>
            </a:r>
            <a:r>
              <a:rPr dirty="0" smtClean="0" sz="700" spc="-2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46135" y="3650271"/>
            <a:ext cx="104139" cy="19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4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761845" y="3650271"/>
            <a:ext cx="24447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40" i="1">
                <a:latin typeface="Times New Roman"/>
                <a:cs typeface="Times New Roman"/>
              </a:rPr>
              <a:t>u</a:t>
            </a:r>
            <a:r>
              <a:rPr dirty="0" smtClean="0" sz="1200" spc="-40" i="1">
                <a:latin typeface="Times New Roman"/>
                <a:cs typeface="Times New Roman"/>
              </a:rPr>
              <a:t> </a:t>
            </a:r>
            <a:r>
              <a:rPr dirty="0" smtClean="0" sz="1200" spc="-60" i="1">
                <a:latin typeface="Times New Roman"/>
                <a:cs typeface="Times New Roman"/>
              </a:rPr>
              <a:t> </a:t>
            </a:r>
            <a:r>
              <a:rPr dirty="0" smtClean="0" sz="1200" spc="-4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732532" y="4312920"/>
            <a:ext cx="2325623" cy="5836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942161" y="4473021"/>
            <a:ext cx="187515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45895" algn="l"/>
              </a:tabLst>
            </a:pPr>
            <a:r>
              <a:rPr dirty="0" smtClean="0" sz="1150" spc="170" i="1">
                <a:latin typeface="Times New Roman"/>
                <a:cs typeface="Times New Roman"/>
              </a:rPr>
              <a:t>u</a:t>
            </a:r>
            <a:r>
              <a:rPr dirty="0" smtClean="0" sz="1150" spc="170" i="1">
                <a:latin typeface="Times New Roman"/>
                <a:cs typeface="Times New Roman"/>
              </a:rPr>
              <a:t>  </a:t>
            </a:r>
            <a:r>
              <a:rPr dirty="0" smtClean="0" sz="1150" spc="-85" i="1">
                <a:latin typeface="Times New Roman"/>
                <a:cs typeface="Times New Roman"/>
              </a:rPr>
              <a:t> </a:t>
            </a:r>
            <a:r>
              <a:rPr dirty="0" smtClean="0" sz="1150" spc="185">
                <a:latin typeface="Symbol"/>
                <a:cs typeface="Symbol"/>
              </a:rPr>
              <a:t></a:t>
            </a:r>
            <a:r>
              <a:rPr dirty="0" smtClean="0" sz="1150" spc="185">
                <a:latin typeface="Times New Roman"/>
                <a:cs typeface="Times New Roman"/>
              </a:rPr>
              <a:t> 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150" i="1">
                <a:latin typeface="Times New Roman"/>
                <a:cs typeface="Times New Roman"/>
              </a:rPr>
              <a:t>c</a:t>
            </a:r>
            <a:r>
              <a:rPr dirty="0" smtClean="0" sz="1150" spc="150" i="1">
                <a:latin typeface="Times New Roman"/>
                <a:cs typeface="Times New Roman"/>
              </a:rPr>
              <a:t> </a:t>
            </a:r>
            <a:r>
              <a:rPr dirty="0" smtClean="0" sz="1150" spc="130" i="1">
                <a:latin typeface="Times New Roman"/>
                <a:cs typeface="Times New Roman"/>
              </a:rPr>
              <a:t> </a:t>
            </a:r>
            <a:r>
              <a:rPr dirty="0" smtClean="0" sz="1150" spc="185">
                <a:latin typeface="Symbol"/>
                <a:cs typeface="Symbol"/>
              </a:rPr>
              <a:t></a:t>
            </a:r>
            <a:r>
              <a:rPr dirty="0" smtClean="0" sz="1150" spc="185">
                <a:latin typeface="Times New Roman"/>
                <a:cs typeface="Times New Roman"/>
              </a:rPr>
              <a:t> 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170">
                <a:latin typeface="Times New Roman"/>
                <a:cs typeface="Times New Roman"/>
              </a:rPr>
              <a:t>3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185">
                <a:latin typeface="Symbol"/>
                <a:cs typeface="Symbol"/>
              </a:rPr>
              <a:t></a:t>
            </a:r>
            <a:r>
              <a:rPr dirty="0" smtClean="0" sz="1150" spc="40">
                <a:latin typeface="Times New Roman"/>
                <a:cs typeface="Times New Roman"/>
              </a:rPr>
              <a:t> </a:t>
            </a:r>
            <a:r>
              <a:rPr dirty="0" smtClean="0" sz="1150" spc="80">
                <a:latin typeface="Times New Roman"/>
                <a:cs typeface="Times New Roman"/>
              </a:rPr>
              <a:t>1</a:t>
            </a:r>
            <a:r>
              <a:rPr dirty="0" smtClean="0" sz="1150" spc="170">
                <a:latin typeface="Times New Roman"/>
                <a:cs typeface="Times New Roman"/>
              </a:rPr>
              <a:t>0</a:t>
            </a:r>
            <a:r>
              <a:rPr dirty="0" smtClean="0" sz="1150" spc="170">
                <a:latin typeface="Times New Roman"/>
                <a:cs typeface="Times New Roman"/>
              </a:rPr>
              <a:t>	</a:t>
            </a:r>
            <a:r>
              <a:rPr dirty="0" smtClean="0" sz="1150" spc="245" i="1">
                <a:latin typeface="Times New Roman"/>
                <a:cs typeface="Times New Roman"/>
              </a:rPr>
              <a:t>m</a:t>
            </a:r>
            <a:r>
              <a:rPr dirty="0" smtClean="0" sz="1150" spc="245" i="1">
                <a:latin typeface="Times New Roman"/>
                <a:cs typeface="Times New Roman"/>
              </a:rPr>
              <a:t> </a:t>
            </a:r>
            <a:r>
              <a:rPr dirty="0" smtClean="0" sz="1150" spc="90" i="1">
                <a:latin typeface="Times New Roman"/>
                <a:cs typeface="Times New Roman"/>
              </a:rPr>
              <a:t> </a:t>
            </a:r>
            <a:r>
              <a:rPr dirty="0" smtClean="0" sz="1150" spc="95">
                <a:latin typeface="Times New Roman"/>
                <a:cs typeface="Times New Roman"/>
              </a:rPr>
              <a:t>/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-55">
                <a:latin typeface="Times New Roman"/>
                <a:cs typeface="Times New Roman"/>
              </a:rPr>
              <a:t> </a:t>
            </a:r>
            <a:r>
              <a:rPr dirty="0" smtClean="0" sz="1150" spc="130" i="1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43187" y="4449435"/>
            <a:ext cx="81280" cy="112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110">
                <a:latin typeface="Times New Roman"/>
                <a:cs typeface="Times New Roman"/>
              </a:rPr>
              <a:t>8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914400" y="5439155"/>
            <a:ext cx="3657600" cy="3428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914400" y="5797296"/>
            <a:ext cx="1952244" cy="15529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8042" y="416559"/>
            <a:ext cx="303911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i="1">
                <a:solidFill>
                  <a:srgbClr val="001F5F"/>
                </a:solidFill>
                <a:latin typeface="Monotype Corsiva"/>
                <a:cs typeface="Monotype Corsiva"/>
              </a:rPr>
              <a:t>Antenna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nd</a:t>
            </a:r>
            <a:r>
              <a:rPr dirty="0" smtClean="0" sz="14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Wa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v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Pr</a:t>
            </a:r>
            <a:r>
              <a:rPr dirty="0" smtClean="0" sz="1400" spc="-15" i="1">
                <a:solidFill>
                  <a:srgbClr val="001F5F"/>
                </a:solidFill>
                <a:latin typeface="Monotype Corsiva"/>
                <a:cs typeface="Monotype Corsiva"/>
              </a:rPr>
              <a:t>o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ag</a:t>
            </a:r>
            <a:r>
              <a:rPr dirty="0" smtClean="0" sz="1400" spc="1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ion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(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Ch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er eight)</a:t>
            </a:r>
            <a:endParaRPr sz="14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8255" y="637539"/>
            <a:ext cx="1009650" cy="334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8890">
              <a:lnSpc>
                <a:spcPts val="1240"/>
              </a:lnSpc>
            </a:pP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iyala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U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v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r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y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 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gin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ri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g Col</a:t>
            </a:r>
            <a:r>
              <a:rPr dirty="0" smtClean="0" sz="1100" spc="-15" i="1">
                <a:solidFill>
                  <a:srgbClr val="001F5F"/>
                </a:solidFill>
                <a:latin typeface="Monotype Corsiva"/>
                <a:cs typeface="Monotype Corsiva"/>
              </a:rPr>
              <a:t>l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age</a:t>
            </a:r>
            <a:endParaRPr sz="11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84316" y="637539"/>
            <a:ext cx="1524000" cy="334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6034" marR="12700" indent="-13970">
              <a:lnSpc>
                <a:spcPts val="1240"/>
              </a:lnSpc>
            </a:pPr>
            <a:r>
              <a:rPr dirty="0" smtClean="0" sz="1100" i="1">
                <a:solidFill>
                  <a:srgbClr val="001F5F"/>
                </a:solidFill>
                <a:latin typeface="Monotype Corsiva"/>
                <a:cs typeface="Monotype Corsiva"/>
              </a:rPr>
              <a:t>Comm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u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c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ion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10" i="1">
                <a:solidFill>
                  <a:srgbClr val="001F5F"/>
                </a:solidFill>
                <a:latin typeface="Monotype Corsiva"/>
                <a:cs typeface="Monotype Corsiva"/>
              </a:rPr>
              <a:t>3</a:t>
            </a:r>
            <a:r>
              <a:rPr dirty="0" smtClean="0" baseline="19841" sz="1050" spc="-15" i="1">
                <a:solidFill>
                  <a:srgbClr val="001F5F"/>
                </a:solidFill>
                <a:latin typeface="Monotype Corsiva"/>
                <a:cs typeface="Monotype Corsiva"/>
              </a:rPr>
              <a:t>r</a:t>
            </a:r>
            <a:r>
              <a:rPr dirty="0" smtClean="0" baseline="19841" sz="1050" spc="-7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baseline="19841" sz="1050" spc="-7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baseline="19841" sz="1050" spc="-97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age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 A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L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c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Jinan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h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h</a:t>
            </a:r>
            <a:r>
              <a:rPr dirty="0" smtClean="0" sz="1100" spc="15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b</a:t>
            </a:r>
            <a:endParaRPr sz="1100">
              <a:latin typeface="Monotype Corsiva"/>
              <a:cs typeface="Monotype Corsiv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1812" y="990600"/>
            <a:ext cx="6477635" cy="45084"/>
          </a:xfrm>
          <a:custGeom>
            <a:avLst/>
            <a:gdLst/>
            <a:ahLst/>
            <a:cxnLst/>
            <a:rect l="l" t="t" r="r" b="b"/>
            <a:pathLst>
              <a:path w="6477634" h="45084">
                <a:moveTo>
                  <a:pt x="0" y="45084"/>
                </a:moveTo>
                <a:lnTo>
                  <a:pt x="6477635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73100" y="1154938"/>
            <a:ext cx="6650990" cy="8839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Andalus"/>
                <a:cs typeface="Andalus"/>
              </a:rPr>
              <a:t>3</a:t>
            </a:r>
            <a:r>
              <a:rPr dirty="0" smtClean="0" sz="1600" spc="-10">
                <a:latin typeface="Andalus"/>
                <a:cs typeface="Andalus"/>
              </a:rPr>
              <a:t>-</a:t>
            </a:r>
            <a:r>
              <a:rPr dirty="0" smtClean="0" sz="1600" spc="-215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P</a:t>
            </a:r>
            <a:r>
              <a:rPr dirty="0" smtClean="0" sz="1600" spc="5" u="heavy">
                <a:latin typeface="Andalus"/>
                <a:cs typeface="Andalus"/>
              </a:rPr>
              <a:t>l</a:t>
            </a:r>
            <a:r>
              <a:rPr dirty="0" smtClean="0" sz="1600" spc="-10" u="heavy">
                <a:latin typeface="Andalus"/>
                <a:cs typeface="Andalus"/>
              </a:rPr>
              <a:t>ane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wave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0" u="heavy">
                <a:latin typeface="Andalus"/>
                <a:cs typeface="Andalus"/>
              </a:rPr>
              <a:t>i</a:t>
            </a:r>
            <a:r>
              <a:rPr dirty="0" smtClean="0" sz="1600" spc="-10" u="heavy">
                <a:latin typeface="Andalus"/>
                <a:cs typeface="Andalus"/>
              </a:rPr>
              <a:t>n</a:t>
            </a:r>
            <a:r>
              <a:rPr dirty="0" smtClean="0" sz="1600" spc="-1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los</a:t>
            </a:r>
            <a:r>
              <a:rPr dirty="0" smtClean="0" sz="1600" spc="-5" u="heavy">
                <a:latin typeface="Andalus"/>
                <a:cs typeface="Andalus"/>
              </a:rPr>
              <a:t>s</a:t>
            </a:r>
            <a:r>
              <a:rPr dirty="0" smtClean="0" sz="1600" spc="-10" u="heavy">
                <a:latin typeface="Andalus"/>
                <a:cs typeface="Andalus"/>
              </a:rPr>
              <a:t>y</a:t>
            </a:r>
            <a:r>
              <a:rPr dirty="0" smtClean="0" sz="1600" spc="5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die</a:t>
            </a:r>
            <a:r>
              <a:rPr dirty="0" smtClean="0" sz="1600" spc="-10" u="heavy">
                <a:latin typeface="Andalus"/>
                <a:cs typeface="Andalus"/>
              </a:rPr>
              <a:t>lector</a:t>
            </a:r>
            <a:r>
              <a:rPr dirty="0" smtClean="0" sz="1600" spc="25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(</a:t>
            </a:r>
            <a:r>
              <a:rPr dirty="0" smtClean="0" sz="1600" spc="-20" u="heavy">
                <a:latin typeface="Cambria Math"/>
                <a:cs typeface="Cambria Math"/>
              </a:rPr>
              <a:t>𝝈</a:t>
            </a:r>
            <a:r>
              <a:rPr dirty="0" smtClean="0" sz="1600" spc="-5" u="heavy">
                <a:latin typeface="Cambria Math"/>
                <a:cs typeface="Cambria Math"/>
              </a:rPr>
              <a:t> </a:t>
            </a:r>
            <a:r>
              <a:rPr dirty="0" smtClean="0" sz="1600" spc="105" u="heavy">
                <a:latin typeface="Cambria Math"/>
                <a:cs typeface="Cambria Math"/>
              </a:rPr>
              <a:t> </a:t>
            </a:r>
            <a:r>
              <a:rPr dirty="0" smtClean="0" sz="1600" spc="-15" u="heavy">
                <a:latin typeface="Cambria Math"/>
                <a:cs typeface="Cambria Math"/>
              </a:rPr>
              <a:t>≠</a:t>
            </a:r>
            <a:r>
              <a:rPr dirty="0" smtClean="0" sz="1600" spc="-5" u="heavy">
                <a:latin typeface="Cambria Math"/>
                <a:cs typeface="Cambria Math"/>
              </a:rPr>
              <a:t> </a:t>
            </a:r>
            <a:r>
              <a:rPr dirty="0" smtClean="0" sz="1600" spc="85" u="heavy">
                <a:latin typeface="Cambria Math"/>
                <a:cs typeface="Cambria Math"/>
              </a:rPr>
              <a:t> </a:t>
            </a:r>
            <a:r>
              <a:rPr dirty="0" smtClean="0" sz="1600" spc="-20" u="heavy">
                <a:latin typeface="Cambria Math"/>
                <a:cs typeface="Cambria Math"/>
              </a:rPr>
              <a:t>�</a:t>
            </a:r>
            <a:r>
              <a:rPr dirty="0" smtClean="0" sz="1600" spc="0" u="heavy">
                <a:latin typeface="Cambria Math"/>
                <a:cs typeface="Cambria Math"/>
              </a:rPr>
              <a:t> </a:t>
            </a:r>
            <a:r>
              <a:rPr dirty="0" smtClean="0" sz="1600" spc="-15" u="heavy">
                <a:latin typeface="Cambria Math"/>
                <a:cs typeface="Cambria Math"/>
              </a:rPr>
              <a:t>)</a:t>
            </a:r>
            <a:r>
              <a:rPr dirty="0" smtClean="0" sz="1600" spc="5" u="heavy">
                <a:latin typeface="Andalus"/>
                <a:cs typeface="Andalus"/>
              </a:rPr>
              <a:t>:</a:t>
            </a:r>
            <a:r>
              <a:rPr dirty="0" smtClean="0" sz="1600" spc="-10" u="heavy">
                <a:latin typeface="Andalus"/>
                <a:cs typeface="Andalus"/>
              </a:rPr>
              <a:t>-</a:t>
            </a:r>
            <a:endParaRPr sz="1600">
              <a:latin typeface="Andalus"/>
              <a:cs typeface="Andalus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2413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sy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diel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ic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140460">
              <a:lnSpc>
                <a:spcPts val="1160"/>
              </a:lnSpc>
            </a:pPr>
            <a:r>
              <a:rPr dirty="0" smtClean="0" sz="1300" spc="-15">
                <a:latin typeface="Cambria Math"/>
                <a:cs typeface="Cambria Math"/>
              </a:rPr>
              <a:t>𝜎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945385"/>
            <a:ext cx="7378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46250" y="2072385"/>
            <a:ext cx="24193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20">
                <a:latin typeface="Cambria Math"/>
                <a:cs typeface="Cambria Math"/>
              </a:rPr>
              <a:t>𝑤�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58950" y="2057654"/>
            <a:ext cx="224027" cy="0"/>
          </a:xfrm>
          <a:custGeom>
            <a:avLst/>
            <a:gdLst/>
            <a:ahLst/>
            <a:cxnLst/>
            <a:rect l="l" t="t" r="r" b="b"/>
            <a:pathLst>
              <a:path w="224027" h="0">
                <a:moveTo>
                  <a:pt x="0" y="0"/>
                </a:moveTo>
                <a:lnTo>
                  <a:pt x="224027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34285" y="1894585"/>
            <a:ext cx="419100" cy="292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Cambria Math"/>
                <a:cs typeface="Cambria Math"/>
              </a:rPr>
              <a:t>≪</a:t>
            </a:r>
            <a:r>
              <a:rPr dirty="0" smtClean="0" sz="1800" spc="100">
                <a:latin typeface="Cambria Math"/>
                <a:cs typeface="Cambria Math"/>
              </a:rPr>
              <a:t> </a:t>
            </a:r>
            <a:r>
              <a:rPr dirty="0" smtClean="0" sz="1800" spc="0">
                <a:latin typeface="Cambria Math"/>
                <a:cs typeface="Cambria Math"/>
              </a:rPr>
              <a:t>1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94659" y="3600830"/>
            <a:ext cx="124460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𝑩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𝒋�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2995" y="6193409"/>
            <a:ext cx="588645" cy="485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153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 algn="r" marR="22860">
              <a:lnSpc>
                <a:spcPts val="122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𝒑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14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38148" y="6456553"/>
            <a:ext cx="140207" cy="0"/>
          </a:xfrm>
          <a:custGeom>
            <a:avLst/>
            <a:gdLst/>
            <a:ahLst/>
            <a:cxnLst/>
            <a:rect l="l" t="t" r="r" b="b"/>
            <a:pathLst>
              <a:path w="140207" h="0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01698" y="6193409"/>
            <a:ext cx="1129665" cy="492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1530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  <a:p>
            <a:pPr algn="r" marR="58419">
              <a:lnSpc>
                <a:spcPts val="1260"/>
              </a:lnSpc>
            </a:pPr>
            <a:r>
              <a:rPr dirty="0" smtClean="0" sz="1400" spc="-5">
                <a:latin typeface="Cambria Math"/>
                <a:cs typeface="Cambria Math"/>
              </a:rPr>
              <a:t>𝑎𝑛�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baseline="-32986" sz="2400" spc="-30">
                <a:latin typeface="Cambria Math"/>
                <a:cs typeface="Cambria Math"/>
              </a:rPr>
              <a:t>�</a:t>
            </a:r>
            <a:endParaRPr baseline="-32986" sz="2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89554" y="6456553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73100" y="6809613"/>
            <a:ext cx="4809490" cy="459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Andalus"/>
                <a:cs typeface="Andalus"/>
              </a:rPr>
              <a:t>4</a:t>
            </a:r>
            <a:r>
              <a:rPr dirty="0" smtClean="0" sz="1600" spc="-10">
                <a:latin typeface="Andalus"/>
                <a:cs typeface="Andalus"/>
              </a:rPr>
              <a:t>-</a:t>
            </a:r>
            <a:r>
              <a:rPr dirty="0" smtClean="0" sz="1600" spc="-215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P</a:t>
            </a:r>
            <a:r>
              <a:rPr dirty="0" smtClean="0" sz="1600" spc="5" u="heavy">
                <a:latin typeface="Andalus"/>
                <a:cs typeface="Andalus"/>
              </a:rPr>
              <a:t>l</a:t>
            </a:r>
            <a:r>
              <a:rPr dirty="0" smtClean="0" sz="1600" spc="-10" u="heavy">
                <a:latin typeface="Andalus"/>
                <a:cs typeface="Andalus"/>
              </a:rPr>
              <a:t>ane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wave</a:t>
            </a:r>
            <a:r>
              <a:rPr dirty="0" smtClean="0" sz="1600" spc="0" u="heavy">
                <a:latin typeface="Andalus"/>
                <a:cs typeface="Andalus"/>
              </a:rPr>
              <a:t> </a:t>
            </a:r>
            <a:r>
              <a:rPr dirty="0" smtClean="0" sz="1600" spc="0" u="heavy">
                <a:latin typeface="Andalus"/>
                <a:cs typeface="Andalus"/>
              </a:rPr>
              <a:t>i</a:t>
            </a:r>
            <a:r>
              <a:rPr dirty="0" smtClean="0" sz="1600" spc="-10" u="heavy">
                <a:latin typeface="Andalus"/>
                <a:cs typeface="Andalus"/>
              </a:rPr>
              <a:t>n</a:t>
            </a:r>
            <a:r>
              <a:rPr dirty="0" smtClean="0" sz="1600" spc="-1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g</a:t>
            </a:r>
            <a:r>
              <a:rPr dirty="0" smtClean="0" sz="1600" spc="-10" u="heavy">
                <a:latin typeface="Andalus"/>
                <a:cs typeface="Andalus"/>
              </a:rPr>
              <a:t>ood</a:t>
            </a:r>
            <a:r>
              <a:rPr dirty="0" smtClean="0" sz="1600" spc="-5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c</a:t>
            </a:r>
            <a:r>
              <a:rPr dirty="0" smtClean="0" sz="1600" spc="0" u="heavy">
                <a:latin typeface="Andalus"/>
                <a:cs typeface="Andalus"/>
              </a:rPr>
              <a:t>o</a:t>
            </a:r>
            <a:r>
              <a:rPr dirty="0" smtClean="0" sz="1600" spc="-10" u="heavy">
                <a:latin typeface="Andalus"/>
                <a:cs typeface="Andalus"/>
              </a:rPr>
              <a:t>n</a:t>
            </a:r>
            <a:r>
              <a:rPr dirty="0" smtClean="0" sz="1600" spc="-10" u="heavy">
                <a:latin typeface="Andalus"/>
                <a:cs typeface="Andalus"/>
              </a:rPr>
              <a:t>d</a:t>
            </a:r>
            <a:r>
              <a:rPr dirty="0" smtClean="0" sz="1600" spc="-20" u="heavy">
                <a:latin typeface="Andalus"/>
                <a:cs typeface="Andalus"/>
              </a:rPr>
              <a:t>u</a:t>
            </a:r>
            <a:r>
              <a:rPr dirty="0" smtClean="0" sz="1600" spc="-10" u="heavy">
                <a:latin typeface="Andalus"/>
                <a:cs typeface="Andalus"/>
              </a:rPr>
              <a:t>c</a:t>
            </a:r>
            <a:r>
              <a:rPr dirty="0" smtClean="0" sz="1600" spc="-10" u="heavy">
                <a:latin typeface="Andalus"/>
                <a:cs typeface="Andalus"/>
              </a:rPr>
              <a:t>tor</a:t>
            </a:r>
            <a:r>
              <a:rPr dirty="0" smtClean="0" sz="1600" spc="15" u="heavy">
                <a:latin typeface="Andalus"/>
                <a:cs typeface="Andalus"/>
              </a:rPr>
              <a:t> </a:t>
            </a:r>
            <a:r>
              <a:rPr dirty="0" smtClean="0" sz="1600" spc="-5" u="heavy">
                <a:latin typeface="Andalus"/>
                <a:cs typeface="Andalus"/>
              </a:rPr>
              <a:t>a</a:t>
            </a:r>
            <a:r>
              <a:rPr dirty="0" smtClean="0" sz="1600" spc="-10" u="heavy">
                <a:latin typeface="Andalus"/>
                <a:cs typeface="Andalus"/>
              </a:rPr>
              <a:t>n</a:t>
            </a:r>
            <a:r>
              <a:rPr dirty="0" smtClean="0" sz="1600" spc="-10" u="heavy">
                <a:latin typeface="Andalus"/>
                <a:cs typeface="Andalus"/>
              </a:rPr>
              <a:t>d</a:t>
            </a:r>
            <a:r>
              <a:rPr dirty="0" smtClean="0" sz="1600" spc="-15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s</a:t>
            </a:r>
            <a:r>
              <a:rPr dirty="0" smtClean="0" sz="1600" spc="-10" u="heavy">
                <a:latin typeface="Andalus"/>
                <a:cs typeface="Andalus"/>
              </a:rPr>
              <a:t>k</a:t>
            </a:r>
            <a:r>
              <a:rPr dirty="0" smtClean="0" sz="1600" spc="0" u="heavy">
                <a:latin typeface="Andalus"/>
                <a:cs typeface="Andalus"/>
              </a:rPr>
              <a:t>i</a:t>
            </a:r>
            <a:r>
              <a:rPr dirty="0" smtClean="0" sz="1600" spc="-10" u="heavy">
                <a:latin typeface="Andalus"/>
                <a:cs typeface="Andalus"/>
              </a:rPr>
              <a:t>n</a:t>
            </a:r>
            <a:r>
              <a:rPr dirty="0" smtClean="0" sz="1600" spc="-10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d</a:t>
            </a:r>
            <a:r>
              <a:rPr dirty="0" smtClean="0" sz="1600" spc="-20" u="heavy">
                <a:latin typeface="Andalus"/>
                <a:cs typeface="Andalus"/>
              </a:rPr>
              <a:t>e</a:t>
            </a:r>
            <a:r>
              <a:rPr dirty="0" smtClean="0" sz="1600" spc="-10" u="heavy">
                <a:latin typeface="Andalus"/>
                <a:cs typeface="Andalus"/>
              </a:rPr>
              <a:t>p</a:t>
            </a:r>
            <a:r>
              <a:rPr dirty="0" smtClean="0" sz="1600" spc="10" u="heavy">
                <a:latin typeface="Andalus"/>
                <a:cs typeface="Andalus"/>
              </a:rPr>
              <a:t>t</a:t>
            </a:r>
            <a:r>
              <a:rPr dirty="0" smtClean="0" sz="1600" spc="-10" u="heavy">
                <a:latin typeface="Andalus"/>
                <a:cs typeface="Andalus"/>
              </a:rPr>
              <a:t>h</a:t>
            </a:r>
            <a:r>
              <a:rPr dirty="0" smtClean="0" sz="1600" spc="5" u="heavy">
                <a:latin typeface="Andalus"/>
                <a:cs typeface="Andalus"/>
              </a:rPr>
              <a:t> </a:t>
            </a:r>
            <a:r>
              <a:rPr dirty="0" smtClean="0" sz="1600" spc="-10" u="heavy">
                <a:latin typeface="Andalus"/>
                <a:cs typeface="Andalus"/>
              </a:rPr>
              <a:t>(</a:t>
            </a:r>
            <a:r>
              <a:rPr dirty="0" smtClean="0" sz="1600" spc="-20" u="heavy">
                <a:latin typeface="Cambria Math"/>
                <a:cs typeface="Cambria Math"/>
              </a:rPr>
              <a:t>𝝈</a:t>
            </a:r>
            <a:r>
              <a:rPr dirty="0" smtClean="0" sz="1600" spc="-5" u="heavy">
                <a:latin typeface="Cambria Math"/>
                <a:cs typeface="Cambria Math"/>
              </a:rPr>
              <a:t> </a:t>
            </a:r>
            <a:r>
              <a:rPr dirty="0" smtClean="0" sz="1600" spc="90" u="heavy">
                <a:latin typeface="Cambria Math"/>
                <a:cs typeface="Cambria Math"/>
              </a:rPr>
              <a:t> </a:t>
            </a:r>
            <a:r>
              <a:rPr dirty="0" smtClean="0" sz="1600" spc="-15" u="heavy">
                <a:latin typeface="Cambria Math"/>
                <a:cs typeface="Cambria Math"/>
              </a:rPr>
              <a:t>=</a:t>
            </a:r>
            <a:r>
              <a:rPr dirty="0" smtClean="0" sz="1600" spc="-5" u="heavy">
                <a:latin typeface="Cambria Math"/>
                <a:cs typeface="Cambria Math"/>
              </a:rPr>
              <a:t> </a:t>
            </a:r>
            <a:r>
              <a:rPr dirty="0" smtClean="0" sz="1600" spc="85" u="heavy">
                <a:latin typeface="Cambria Math"/>
                <a:cs typeface="Cambria Math"/>
              </a:rPr>
              <a:t> </a:t>
            </a:r>
            <a:r>
              <a:rPr dirty="0" smtClean="0" sz="1600" spc="-15" u="heavy">
                <a:latin typeface="Cambria Math"/>
                <a:cs typeface="Cambria Math"/>
              </a:rPr>
              <a:t>∞</a:t>
            </a:r>
            <a:r>
              <a:rPr dirty="0" smtClean="0" sz="1600" spc="0" u="heavy">
                <a:latin typeface="Cambria Math"/>
                <a:cs typeface="Cambria Math"/>
              </a:rPr>
              <a:t> </a:t>
            </a:r>
            <a:r>
              <a:rPr dirty="0" smtClean="0" sz="1600" spc="-15" u="heavy">
                <a:latin typeface="Cambria Math"/>
                <a:cs typeface="Cambria Math"/>
              </a:rPr>
              <a:t>)</a:t>
            </a:r>
            <a:r>
              <a:rPr dirty="0" smtClean="0" sz="1600" spc="-10" u="heavy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184910">
              <a:lnSpc>
                <a:spcPct val="100000"/>
              </a:lnSpc>
              <a:spcBef>
                <a:spcPts val="185"/>
              </a:spcBef>
            </a:pPr>
            <a:r>
              <a:rPr dirty="0" smtClean="0" sz="1150">
                <a:latin typeface="Cambria Math"/>
                <a:cs typeface="Cambria Math"/>
              </a:rPr>
              <a:t>𝝈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7165720"/>
            <a:ext cx="7874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96542" y="7299579"/>
            <a:ext cx="217170" cy="191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Cambria Math"/>
                <a:cs typeface="Cambria Math"/>
              </a:rPr>
              <a:t>��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09242" y="728637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043429" y="7140320"/>
            <a:ext cx="428625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>
                <a:latin typeface="Cambria Math"/>
                <a:cs typeface="Cambria Math"/>
              </a:rPr>
              <a:t>≫</a:t>
            </a:r>
            <a:r>
              <a:rPr dirty="0" smtClean="0" sz="1600" spc="-15">
                <a:latin typeface="Cambria Math"/>
                <a:cs typeface="Cambria Math"/>
              </a:rPr>
              <a:t> </a:t>
            </a:r>
            <a:r>
              <a:rPr dirty="0" smtClean="0" sz="1600" spc="90">
                <a:latin typeface="Cambria Math"/>
                <a:cs typeface="Cambria Math"/>
              </a:rPr>
              <a:t> </a:t>
            </a:r>
            <a:r>
              <a:rPr dirty="0" smtClean="0" sz="1600" spc="-20">
                <a:latin typeface="Cambria Math"/>
                <a:cs typeface="Cambria Math"/>
              </a:rPr>
              <a:t>�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14400" y="2241804"/>
            <a:ext cx="2133600" cy="1351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0" y="3837432"/>
            <a:ext cx="3491484" cy="12603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5041391"/>
            <a:ext cx="3848100" cy="1019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57200" y="7520940"/>
            <a:ext cx="4047744" cy="876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8042" y="416559"/>
            <a:ext cx="303911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i="1">
                <a:solidFill>
                  <a:srgbClr val="001F5F"/>
                </a:solidFill>
                <a:latin typeface="Monotype Corsiva"/>
                <a:cs typeface="Monotype Corsiva"/>
              </a:rPr>
              <a:t>Antenna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nd</a:t>
            </a:r>
            <a:r>
              <a:rPr dirty="0" smtClean="0" sz="14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Wa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v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Pr</a:t>
            </a:r>
            <a:r>
              <a:rPr dirty="0" smtClean="0" sz="1400" spc="-15" i="1">
                <a:solidFill>
                  <a:srgbClr val="001F5F"/>
                </a:solidFill>
                <a:latin typeface="Monotype Corsiva"/>
                <a:cs typeface="Monotype Corsiva"/>
              </a:rPr>
              <a:t>o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ag</a:t>
            </a:r>
            <a:r>
              <a:rPr dirty="0" smtClean="0" sz="1400" spc="1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ion</a:t>
            </a:r>
            <a:r>
              <a:rPr dirty="0" smtClean="0" sz="14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(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Ch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4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400" spc="0" i="1">
                <a:solidFill>
                  <a:srgbClr val="001F5F"/>
                </a:solidFill>
                <a:latin typeface="Monotype Corsiva"/>
                <a:cs typeface="Monotype Corsiva"/>
              </a:rPr>
              <a:t>er eight)</a:t>
            </a:r>
            <a:endParaRPr sz="14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8255" y="637539"/>
            <a:ext cx="1009650" cy="334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8890">
              <a:lnSpc>
                <a:spcPts val="1240"/>
              </a:lnSpc>
            </a:pP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iyala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U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v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r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y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 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gin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ri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g Col</a:t>
            </a:r>
            <a:r>
              <a:rPr dirty="0" smtClean="0" sz="1100" spc="-15" i="1">
                <a:solidFill>
                  <a:srgbClr val="001F5F"/>
                </a:solidFill>
                <a:latin typeface="Monotype Corsiva"/>
                <a:cs typeface="Monotype Corsiva"/>
              </a:rPr>
              <a:t>l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age</a:t>
            </a:r>
            <a:endParaRPr sz="11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84316" y="637539"/>
            <a:ext cx="1524000" cy="334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6034" marR="12700" indent="-13970">
              <a:lnSpc>
                <a:spcPts val="1240"/>
              </a:lnSpc>
            </a:pPr>
            <a:r>
              <a:rPr dirty="0" smtClean="0" sz="1100" i="1">
                <a:solidFill>
                  <a:srgbClr val="001F5F"/>
                </a:solidFill>
                <a:latin typeface="Monotype Corsiva"/>
                <a:cs typeface="Monotype Corsiva"/>
              </a:rPr>
              <a:t>Comm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u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c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ion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p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10" i="1">
                <a:solidFill>
                  <a:srgbClr val="001F5F"/>
                </a:solidFill>
                <a:latin typeface="Monotype Corsiva"/>
                <a:cs typeface="Monotype Corsiva"/>
              </a:rPr>
              <a:t>3</a:t>
            </a:r>
            <a:r>
              <a:rPr dirty="0" smtClean="0" baseline="19841" sz="1050" spc="-15" i="1">
                <a:solidFill>
                  <a:srgbClr val="001F5F"/>
                </a:solidFill>
                <a:latin typeface="Monotype Corsiva"/>
                <a:cs typeface="Monotype Corsiva"/>
              </a:rPr>
              <a:t>r</a:t>
            </a:r>
            <a:r>
              <a:rPr dirty="0" smtClean="0" baseline="19841" sz="1050" spc="-7" i="1">
                <a:solidFill>
                  <a:srgbClr val="001F5F"/>
                </a:solidFill>
                <a:latin typeface="Monotype Corsiva"/>
                <a:cs typeface="Monotype Corsiva"/>
              </a:rPr>
              <a:t>d</a:t>
            </a:r>
            <a:r>
              <a:rPr dirty="0" smtClean="0" baseline="19841" sz="1050" spc="-7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baseline="19841" sz="1050" spc="-97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age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 A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L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e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c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t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Jinan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N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.</a:t>
            </a:r>
            <a:r>
              <a:rPr dirty="0" smtClean="0" sz="1100" spc="5" i="1">
                <a:solidFill>
                  <a:srgbClr val="001F5F"/>
                </a:solidFill>
                <a:latin typeface="Monotype Corsiva"/>
                <a:cs typeface="Monotype Corsiva"/>
              </a:rPr>
              <a:t> </a:t>
            </a:r>
            <a:r>
              <a:rPr dirty="0" smtClean="0" sz="1100" spc="-5" i="1">
                <a:solidFill>
                  <a:srgbClr val="001F5F"/>
                </a:solidFill>
                <a:latin typeface="Monotype Corsiva"/>
                <a:cs typeface="Monotype Corsiva"/>
              </a:rPr>
              <a:t>S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h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i</a:t>
            </a:r>
            <a:r>
              <a:rPr dirty="0" smtClean="0" sz="1100" spc="-10" i="1">
                <a:solidFill>
                  <a:srgbClr val="001F5F"/>
                </a:solidFill>
                <a:latin typeface="Monotype Corsiva"/>
                <a:cs typeface="Monotype Corsiva"/>
              </a:rPr>
              <a:t>h</a:t>
            </a:r>
            <a:r>
              <a:rPr dirty="0" smtClean="0" sz="1100" spc="15" i="1">
                <a:solidFill>
                  <a:srgbClr val="001F5F"/>
                </a:solidFill>
                <a:latin typeface="Monotype Corsiva"/>
                <a:cs typeface="Monotype Corsiva"/>
              </a:rPr>
              <a:t>a</a:t>
            </a:r>
            <a:r>
              <a:rPr dirty="0" smtClean="0" sz="1100" spc="0" i="1">
                <a:solidFill>
                  <a:srgbClr val="001F5F"/>
                </a:solidFill>
                <a:latin typeface="Monotype Corsiva"/>
                <a:cs typeface="Monotype Corsiva"/>
              </a:rPr>
              <a:t>b</a:t>
            </a:r>
            <a:endParaRPr sz="1100">
              <a:latin typeface="Monotype Corsiva"/>
              <a:cs typeface="Monotype Corsiv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1812" y="990600"/>
            <a:ext cx="6477635" cy="45084"/>
          </a:xfrm>
          <a:custGeom>
            <a:avLst/>
            <a:gdLst/>
            <a:ahLst/>
            <a:cxnLst/>
            <a:rect l="l" t="t" r="r" b="b"/>
            <a:pathLst>
              <a:path w="6477634" h="45084">
                <a:moveTo>
                  <a:pt x="0" y="45084"/>
                </a:moveTo>
                <a:lnTo>
                  <a:pt x="6477635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2004" y="3477895"/>
            <a:ext cx="981075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ambria Math"/>
                <a:cs typeface="Cambria Math"/>
              </a:rPr>
              <a:t>�</a:t>
            </a:r>
            <a:r>
              <a:rPr dirty="0" smtClean="0" sz="1600" spc="100">
                <a:latin typeface="Cambria Math"/>
                <a:cs typeface="Cambria Math"/>
              </a:rPr>
              <a:t> </a:t>
            </a:r>
            <a:r>
              <a:rPr dirty="0" smtClean="0" sz="1600" spc="-15">
                <a:latin typeface="Cambria Math"/>
                <a:cs typeface="Cambria Math"/>
              </a:rPr>
              <a:t>=</a:t>
            </a:r>
            <a:r>
              <a:rPr dirty="0" smtClean="0" sz="1600" spc="85">
                <a:latin typeface="Cambria Math"/>
                <a:cs typeface="Cambria Math"/>
              </a:rPr>
              <a:t> </a:t>
            </a:r>
            <a:r>
              <a:rPr dirty="0" smtClean="0" sz="1600" spc="-20">
                <a:latin typeface="Cambria Math"/>
                <a:cs typeface="Cambria Math"/>
              </a:rPr>
              <a:t>�</a:t>
            </a:r>
            <a:r>
              <a:rPr dirty="0" smtClean="0" sz="1600" spc="100">
                <a:latin typeface="Cambria Math"/>
                <a:cs typeface="Cambria Math"/>
              </a:rPr>
              <a:t> </a:t>
            </a:r>
            <a:r>
              <a:rPr dirty="0" smtClean="0" sz="1600" spc="-15">
                <a:latin typeface="Cambria Math"/>
                <a:cs typeface="Cambria Math"/>
              </a:rPr>
              <a:t>=</a:t>
            </a:r>
            <a:r>
              <a:rPr dirty="0" smtClean="0" sz="1600" spc="85">
                <a:latin typeface="Cambria Math"/>
                <a:cs typeface="Cambria Math"/>
              </a:rPr>
              <a:t> </a:t>
            </a:r>
            <a:r>
              <a:rPr dirty="0" smtClean="0" baseline="3472" sz="2400" spc="202">
                <a:latin typeface="Cambria Math"/>
                <a:cs typeface="Cambria Math"/>
              </a:rPr>
              <a:t>√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57501" y="3323970"/>
            <a:ext cx="427355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ambria Math"/>
                <a:cs typeface="Cambria Math"/>
              </a:rPr>
              <a:t>�</a:t>
            </a:r>
            <a:r>
              <a:rPr dirty="0" smtClean="0" sz="16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𝝈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96185" y="3615054"/>
            <a:ext cx="146685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ambria Math"/>
                <a:cs typeface="Cambria Math"/>
              </a:rPr>
              <a:t>�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70201" y="3623945"/>
            <a:ext cx="400812" cy="0"/>
          </a:xfrm>
          <a:custGeom>
            <a:avLst/>
            <a:gdLst/>
            <a:ahLst/>
            <a:cxnLst/>
            <a:rect l="l" t="t" r="r" b="b"/>
            <a:pathLst>
              <a:path w="400812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870201" y="3387725"/>
            <a:ext cx="400812" cy="0"/>
          </a:xfrm>
          <a:custGeom>
            <a:avLst/>
            <a:gdLst/>
            <a:ahLst/>
            <a:cxnLst/>
            <a:rect l="l" t="t" r="r" b="b"/>
            <a:pathLst>
              <a:path w="400812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5122290"/>
            <a:ext cx="6132830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79437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27777" sz="1500" spc="-30">
                <a:latin typeface="Cambria Math"/>
                <a:cs typeface="Cambria Math"/>
              </a:rPr>
              <a:t>−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r>
              <a:rPr dirty="0" smtClean="0" baseline="27777" sz="1500" spc="-15">
                <a:latin typeface="Cambria Math"/>
                <a:cs typeface="Cambria Math"/>
              </a:rPr>
              <a:t> </a:t>
            </a:r>
            <a:r>
              <a:rPr dirty="0" smtClean="0" baseline="27777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 </a:t>
            </a:r>
            <a:r>
              <a:rPr dirty="0" smtClean="0" baseline="27777" sz="1500" spc="-44">
                <a:latin typeface="Cambria Math"/>
                <a:cs typeface="Cambria Math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5" b="1">
                <a:latin typeface="Times New Roman"/>
                <a:cs typeface="Times New Roman"/>
              </a:rPr>
              <a:t>0</a:t>
            </a:r>
            <a:r>
              <a:rPr dirty="0" smtClean="0" sz="1400" spc="-2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6</a:t>
            </a:r>
            <a:r>
              <a:rPr dirty="0" smtClean="0" sz="1400" spc="0" b="1">
                <a:latin typeface="Times New Roman"/>
                <a:cs typeface="Times New Roman"/>
              </a:rPr>
              <a:t>8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	</a:t>
            </a:r>
            <a:r>
              <a:rPr dirty="0" smtClean="0" sz="1600" spc="-20">
                <a:latin typeface="Cambria Math"/>
                <a:cs typeface="Cambria Math"/>
              </a:rPr>
              <a:t>�</a:t>
            </a:r>
            <a:r>
              <a:rPr dirty="0" smtClean="0" sz="1600" spc="90">
                <a:latin typeface="Cambria Math"/>
                <a:cs typeface="Cambria Math"/>
              </a:rPr>
              <a:t> </a:t>
            </a:r>
            <a:r>
              <a:rPr dirty="0" smtClean="0" sz="1600" spc="-15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8366" y="5059045"/>
            <a:ext cx="113030" cy="191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Cambria Math"/>
                <a:cs typeface="Cambria Math"/>
              </a:rPr>
              <a:t>�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08826" y="5361051"/>
            <a:ext cx="289560" cy="257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05">
                <a:latin typeface="Cambria Math"/>
                <a:cs typeface="Cambria Math"/>
              </a:rPr>
              <a:t>√</a:t>
            </a:r>
            <a:r>
              <a:rPr dirty="0" smtClean="0" sz="1150" spc="105">
                <a:latin typeface="Cambria Math"/>
                <a:cs typeface="Cambria Math"/>
              </a:rPr>
              <a:t>  </a:t>
            </a:r>
            <a:r>
              <a:rPr dirty="0" smtClean="0" sz="1150" spc="-114">
                <a:latin typeface="Cambria Math"/>
                <a:cs typeface="Cambria Math"/>
              </a:rPr>
              <a:t> </a:t>
            </a:r>
            <a:r>
              <a:rPr dirty="0" smtClean="0" baseline="-32163" sz="1425" spc="-15">
                <a:latin typeface="Cambria Math"/>
                <a:cs typeface="Cambria Math"/>
              </a:rPr>
              <a:t>�</a:t>
            </a:r>
            <a:endParaRPr baseline="-32163" sz="1425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18554" y="5299583"/>
            <a:ext cx="260985" cy="160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15">
                <a:latin typeface="Cambria Math"/>
                <a:cs typeface="Cambria Math"/>
              </a:rPr>
              <a:t>��</a:t>
            </a:r>
            <a:r>
              <a:rPr dirty="0" smtClean="0" sz="800" spc="0">
                <a:latin typeface="Cambria Math"/>
                <a:cs typeface="Cambria Math"/>
              </a:rPr>
              <a:t>𝝈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731254" y="5464429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 h="0">
                <a:moveTo>
                  <a:pt x="0" y="0"/>
                </a:moveTo>
                <a:lnTo>
                  <a:pt x="23622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731254" y="530263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 h="0">
                <a:moveTo>
                  <a:pt x="0" y="0"/>
                </a:moveTo>
                <a:lnTo>
                  <a:pt x="23622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6621526" y="5268340"/>
            <a:ext cx="345948" cy="0"/>
          </a:xfrm>
          <a:custGeom>
            <a:avLst/>
            <a:gdLst/>
            <a:ahLst/>
            <a:cxnLst/>
            <a:rect l="l" t="t" r="r" b="b"/>
            <a:pathLst>
              <a:path w="345948" h="0">
                <a:moveTo>
                  <a:pt x="0" y="0"/>
                </a:moveTo>
                <a:lnTo>
                  <a:pt x="345948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44500" y="5732576"/>
            <a:ext cx="6885305" cy="675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6700"/>
              </a:lnSpc>
            </a:pPr>
            <a:r>
              <a:rPr dirty="0" smtClean="0" sz="1500" spc="-5">
                <a:latin typeface="Times New Roman"/>
                <a:cs typeface="Times New Roman"/>
              </a:rPr>
              <a:t>T</a:t>
            </a:r>
            <a:r>
              <a:rPr dirty="0" smtClean="0" sz="1500" spc="0">
                <a:latin typeface="Times New Roman"/>
                <a:cs typeface="Times New Roman"/>
              </a:rPr>
              <a:t>he </a:t>
            </a:r>
            <a:r>
              <a:rPr dirty="0" smtClean="0" sz="1500" spc="1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i</a:t>
            </a:r>
            <a:r>
              <a:rPr dirty="0" smtClean="0" sz="1500" spc="5">
                <a:latin typeface="Times New Roman"/>
                <a:cs typeface="Times New Roman"/>
              </a:rPr>
              <a:t>n</a:t>
            </a:r>
            <a:r>
              <a:rPr dirty="0" smtClean="0" sz="1500" spc="0">
                <a:latin typeface="Times New Roman"/>
                <a:cs typeface="Times New Roman"/>
              </a:rPr>
              <a:t>v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sz="1500" spc="0">
                <a:latin typeface="Times New Roman"/>
                <a:cs typeface="Times New Roman"/>
              </a:rPr>
              <a:t>r</a:t>
            </a:r>
            <a:r>
              <a:rPr dirty="0" smtClean="0" sz="1500" spc="5">
                <a:latin typeface="Times New Roman"/>
                <a:cs typeface="Times New Roman"/>
              </a:rPr>
              <a:t>s</a:t>
            </a:r>
            <a:r>
              <a:rPr dirty="0" smtClean="0" sz="1500" spc="0">
                <a:latin typeface="Times New Roman"/>
                <a:cs typeface="Times New Roman"/>
              </a:rPr>
              <a:t>e </a:t>
            </a:r>
            <a:r>
              <a:rPr dirty="0" smtClean="0" sz="1500" spc="1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of </a:t>
            </a:r>
            <a:r>
              <a:rPr dirty="0" smtClean="0" sz="1500" spc="2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t</a:t>
            </a:r>
            <a:r>
              <a:rPr dirty="0" smtClean="0" sz="1500" spc="5">
                <a:latin typeface="Times New Roman"/>
                <a:cs typeface="Times New Roman"/>
              </a:rPr>
              <a:t>h</a:t>
            </a:r>
            <a:r>
              <a:rPr dirty="0" smtClean="0" sz="1500" spc="0">
                <a:latin typeface="Times New Roman"/>
                <a:cs typeface="Times New Roman"/>
              </a:rPr>
              <a:t>e </a:t>
            </a:r>
            <a:r>
              <a:rPr dirty="0" smtClean="0" sz="1500" spc="10">
                <a:latin typeface="Times New Roman"/>
                <a:cs typeface="Times New Roman"/>
              </a:rPr>
              <a:t> </a:t>
            </a:r>
            <a:r>
              <a:rPr dirty="0" smtClean="0" sz="1500" spc="-10">
                <a:latin typeface="Times New Roman"/>
                <a:cs typeface="Times New Roman"/>
              </a:rPr>
              <a:t>a</a:t>
            </a:r>
            <a:r>
              <a:rPr dirty="0" smtClean="0" sz="1500" spc="0">
                <a:latin typeface="Times New Roman"/>
                <a:cs typeface="Times New Roman"/>
              </a:rPr>
              <a:t>tt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sz="1500" spc="0">
                <a:latin typeface="Times New Roman"/>
                <a:cs typeface="Times New Roman"/>
              </a:rPr>
              <a:t>nu</a:t>
            </a:r>
            <a:r>
              <a:rPr dirty="0" smtClean="0" sz="1500" spc="-10">
                <a:latin typeface="Times New Roman"/>
                <a:cs typeface="Times New Roman"/>
              </a:rPr>
              <a:t>a</a:t>
            </a:r>
            <a:r>
              <a:rPr dirty="0" smtClean="0" sz="1500" spc="0">
                <a:latin typeface="Times New Roman"/>
                <a:cs typeface="Times New Roman"/>
              </a:rPr>
              <a:t>tion </a:t>
            </a:r>
            <a:r>
              <a:rPr dirty="0" smtClean="0" sz="1500" spc="20">
                <a:latin typeface="Times New Roman"/>
                <a:cs typeface="Times New Roman"/>
              </a:rPr>
              <a:t> </a:t>
            </a:r>
            <a:r>
              <a:rPr dirty="0" smtClean="0" sz="1500" spc="-10">
                <a:latin typeface="Times New Roman"/>
                <a:cs typeface="Times New Roman"/>
              </a:rPr>
              <a:t>c</a:t>
            </a:r>
            <a:r>
              <a:rPr dirty="0" smtClean="0" sz="1500" spc="0">
                <a:latin typeface="Times New Roman"/>
                <a:cs typeface="Times New Roman"/>
              </a:rPr>
              <a:t>ons</a:t>
            </a:r>
            <a:r>
              <a:rPr dirty="0" smtClean="0" sz="1500" spc="5">
                <a:latin typeface="Times New Roman"/>
                <a:cs typeface="Times New Roman"/>
              </a:rPr>
              <a:t>t</a:t>
            </a:r>
            <a:r>
              <a:rPr dirty="0" smtClean="0" sz="1500" spc="-20">
                <a:latin typeface="Times New Roman"/>
                <a:cs typeface="Times New Roman"/>
              </a:rPr>
              <a:t>a</a:t>
            </a:r>
            <a:r>
              <a:rPr dirty="0" smtClean="0" sz="1500" spc="0">
                <a:latin typeface="Times New Roman"/>
                <a:cs typeface="Times New Roman"/>
              </a:rPr>
              <a:t>nt </a:t>
            </a:r>
            <a:r>
              <a:rPr dirty="0" smtClean="0" sz="1500" spc="15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f</a:t>
            </a:r>
            <a:r>
              <a:rPr dirty="0" smtClean="0" sz="1500" spc="5">
                <a:latin typeface="Times New Roman"/>
                <a:cs typeface="Times New Roman"/>
              </a:rPr>
              <a:t>o</a:t>
            </a:r>
            <a:r>
              <a:rPr dirty="0" smtClean="0" sz="1500" spc="0">
                <a:latin typeface="Times New Roman"/>
                <a:cs typeface="Times New Roman"/>
              </a:rPr>
              <a:t>r </a:t>
            </a:r>
            <a:r>
              <a:rPr dirty="0" smtClean="0" sz="1500" spc="20">
                <a:latin typeface="Times New Roman"/>
                <a:cs typeface="Times New Roman"/>
              </a:rPr>
              <a:t> </a:t>
            </a:r>
            <a:r>
              <a:rPr dirty="0" smtClean="0" sz="1500" spc="-10">
                <a:latin typeface="Times New Roman"/>
                <a:cs typeface="Times New Roman"/>
              </a:rPr>
              <a:t>g</a:t>
            </a:r>
            <a:r>
              <a:rPr dirty="0" smtClean="0" sz="1500" spc="0">
                <a:latin typeface="Times New Roman"/>
                <a:cs typeface="Times New Roman"/>
              </a:rPr>
              <a:t>o</a:t>
            </a:r>
            <a:r>
              <a:rPr dirty="0" smtClean="0" sz="1500" spc="-10">
                <a:latin typeface="Times New Roman"/>
                <a:cs typeface="Times New Roman"/>
              </a:rPr>
              <a:t>o</a:t>
            </a:r>
            <a:r>
              <a:rPr dirty="0" smtClean="0" sz="1500" spc="0">
                <a:latin typeface="Times New Roman"/>
                <a:cs typeface="Times New Roman"/>
              </a:rPr>
              <a:t>d </a:t>
            </a:r>
            <a:r>
              <a:rPr dirty="0" smtClean="0" sz="1500" spc="20">
                <a:latin typeface="Times New Roman"/>
                <a:cs typeface="Times New Roman"/>
              </a:rPr>
              <a:t> </a:t>
            </a:r>
            <a:r>
              <a:rPr dirty="0" smtClean="0" sz="1500" spc="-10">
                <a:latin typeface="Times New Roman"/>
                <a:cs typeface="Times New Roman"/>
              </a:rPr>
              <a:t>c</a:t>
            </a:r>
            <a:r>
              <a:rPr dirty="0" smtClean="0" sz="1500" spc="0">
                <a:latin typeface="Times New Roman"/>
                <a:cs typeface="Times New Roman"/>
              </a:rPr>
              <a:t>ond</a:t>
            </a:r>
            <a:r>
              <a:rPr dirty="0" smtClean="0" sz="1500" spc="-10">
                <a:latin typeface="Times New Roman"/>
                <a:cs typeface="Times New Roman"/>
              </a:rPr>
              <a:t>u</a:t>
            </a:r>
            <a:r>
              <a:rPr dirty="0" smtClean="0" sz="1500" spc="-10">
                <a:latin typeface="Times New Roman"/>
                <a:cs typeface="Times New Roman"/>
              </a:rPr>
              <a:t>c</a:t>
            </a:r>
            <a:r>
              <a:rPr dirty="0" smtClean="0" sz="1500" spc="0">
                <a:latin typeface="Times New Roman"/>
                <a:cs typeface="Times New Roman"/>
              </a:rPr>
              <a:t>t</a:t>
            </a:r>
            <a:r>
              <a:rPr dirty="0" smtClean="0" sz="1500" spc="5">
                <a:latin typeface="Times New Roman"/>
                <a:cs typeface="Times New Roman"/>
              </a:rPr>
              <a:t>o</a:t>
            </a:r>
            <a:r>
              <a:rPr dirty="0" smtClean="0" sz="1500" spc="0">
                <a:latin typeface="Times New Roman"/>
                <a:cs typeface="Times New Roman"/>
              </a:rPr>
              <a:t>rs </a:t>
            </a:r>
            <a:r>
              <a:rPr dirty="0" smtClean="0" sz="1500" spc="2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is </a:t>
            </a:r>
            <a:r>
              <a:rPr dirty="0" smtClean="0" sz="1500" spc="2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d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sz="1500" spc="0">
                <a:latin typeface="Times New Roman"/>
                <a:cs typeface="Times New Roman"/>
              </a:rPr>
              <a:t>f</a:t>
            </a:r>
            <a:r>
              <a:rPr dirty="0" smtClean="0" sz="1500" spc="5">
                <a:latin typeface="Times New Roman"/>
                <a:cs typeface="Times New Roman"/>
              </a:rPr>
              <a:t>i</a:t>
            </a:r>
            <a:r>
              <a:rPr dirty="0" smtClean="0" sz="1500" spc="0">
                <a:latin typeface="Times New Roman"/>
                <a:cs typeface="Times New Roman"/>
              </a:rPr>
              <a:t>n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sz="1500" spc="0">
                <a:latin typeface="Times New Roman"/>
                <a:cs typeface="Times New Roman"/>
              </a:rPr>
              <a:t>d </a:t>
            </a:r>
            <a:r>
              <a:rPr dirty="0" smtClean="0" sz="1500" spc="20">
                <a:latin typeface="Times New Roman"/>
                <a:cs typeface="Times New Roman"/>
              </a:rPr>
              <a:t> </a:t>
            </a:r>
            <a:r>
              <a:rPr dirty="0" smtClean="0" sz="1500" spc="-10">
                <a:latin typeface="Times New Roman"/>
                <a:cs typeface="Times New Roman"/>
              </a:rPr>
              <a:t>a</a:t>
            </a:r>
            <a:r>
              <a:rPr dirty="0" smtClean="0" sz="1500" spc="0">
                <a:latin typeface="Times New Roman"/>
                <a:cs typeface="Times New Roman"/>
              </a:rPr>
              <a:t>s </a:t>
            </a:r>
            <a:r>
              <a:rPr dirty="0" smtClean="0" sz="1500" spc="2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t</a:t>
            </a:r>
            <a:r>
              <a:rPr dirty="0" smtClean="0" sz="1500" spc="5">
                <a:latin typeface="Times New Roman"/>
                <a:cs typeface="Times New Roman"/>
              </a:rPr>
              <a:t>h</a:t>
            </a:r>
            <a:r>
              <a:rPr dirty="0" smtClean="0" sz="1500" spc="0">
                <a:latin typeface="Times New Roman"/>
                <a:cs typeface="Times New Roman"/>
              </a:rPr>
              <a:t>e </a:t>
            </a:r>
            <a:r>
              <a:rPr dirty="0" smtClean="0" sz="1500" spc="85">
                <a:latin typeface="Times New Roman"/>
                <a:cs typeface="Times New Roman"/>
              </a:rPr>
              <a:t> </a:t>
            </a:r>
            <a:r>
              <a:rPr dirty="0" smtClean="0" sz="1500" spc="0" b="1" i="1">
                <a:latin typeface="Times New Roman"/>
                <a:cs typeface="Times New Roman"/>
              </a:rPr>
              <a:t>s</a:t>
            </a:r>
            <a:r>
              <a:rPr dirty="0" smtClean="0" sz="1500" spc="5" b="1" i="1">
                <a:latin typeface="Times New Roman"/>
                <a:cs typeface="Times New Roman"/>
              </a:rPr>
              <a:t>k</a:t>
            </a:r>
            <a:r>
              <a:rPr dirty="0" smtClean="0" sz="1500" spc="0" b="1" i="1">
                <a:latin typeface="Times New Roman"/>
                <a:cs typeface="Times New Roman"/>
              </a:rPr>
              <a:t>in</a:t>
            </a:r>
            <a:r>
              <a:rPr dirty="0" smtClean="0" sz="1500" spc="0" b="1" i="1">
                <a:latin typeface="Times New Roman"/>
                <a:cs typeface="Times New Roman"/>
              </a:rPr>
              <a:t> d</a:t>
            </a:r>
            <a:r>
              <a:rPr dirty="0" smtClean="0" sz="1500" spc="-10" b="1" i="1">
                <a:latin typeface="Times New Roman"/>
                <a:cs typeface="Times New Roman"/>
              </a:rPr>
              <a:t>e</a:t>
            </a:r>
            <a:r>
              <a:rPr dirty="0" smtClean="0" sz="1500" spc="0" b="1" i="1">
                <a:latin typeface="Times New Roman"/>
                <a:cs typeface="Times New Roman"/>
              </a:rPr>
              <a:t>pth </a:t>
            </a:r>
            <a:r>
              <a:rPr dirty="0" smtClean="0" sz="1500" spc="-80" b="1" i="1">
                <a:latin typeface="Times New Roman"/>
                <a:cs typeface="Times New Roman"/>
              </a:rPr>
              <a:t> </a:t>
            </a:r>
            <a:r>
              <a:rPr dirty="0" smtClean="0" sz="1500" spc="-10">
                <a:latin typeface="Cambria Math"/>
                <a:cs typeface="Cambria Math"/>
              </a:rPr>
              <a:t>�</a:t>
            </a:r>
            <a:r>
              <a:rPr dirty="0" smtClean="0" baseline="-15873" sz="1575" spc="0">
                <a:latin typeface="Cambria Math"/>
                <a:cs typeface="Cambria Math"/>
              </a:rPr>
              <a:t>� </a:t>
            </a:r>
            <a:r>
              <a:rPr dirty="0" smtClean="0" baseline="-15873" sz="1575" spc="-127">
                <a:latin typeface="Cambria Math"/>
                <a:cs typeface="Cambria Math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.</a:t>
            </a:r>
            <a:r>
              <a:rPr dirty="0" smtClean="0" sz="1500" spc="170">
                <a:latin typeface="Times New Roman"/>
                <a:cs typeface="Times New Roman"/>
              </a:rPr>
              <a:t> </a:t>
            </a:r>
            <a:r>
              <a:rPr dirty="0" smtClean="0" sz="1500" spc="-5" b="1" i="1">
                <a:latin typeface="Times New Roman"/>
                <a:cs typeface="Times New Roman"/>
              </a:rPr>
              <a:t>T</a:t>
            </a:r>
            <a:r>
              <a:rPr dirty="0" smtClean="0" sz="1500" spc="0" b="1" i="1">
                <a:latin typeface="Times New Roman"/>
                <a:cs typeface="Times New Roman"/>
              </a:rPr>
              <a:t>he</a:t>
            </a:r>
            <a:r>
              <a:rPr dirty="0" smtClean="0" sz="1500" spc="180" b="1" i="1">
                <a:latin typeface="Times New Roman"/>
                <a:cs typeface="Times New Roman"/>
              </a:rPr>
              <a:t> </a:t>
            </a:r>
            <a:r>
              <a:rPr dirty="0" smtClean="0" sz="1500" spc="0" b="1" i="1">
                <a:latin typeface="Times New Roman"/>
                <a:cs typeface="Times New Roman"/>
              </a:rPr>
              <a:t>s</a:t>
            </a:r>
            <a:r>
              <a:rPr dirty="0" smtClean="0" sz="1500" spc="5" b="1" i="1">
                <a:latin typeface="Times New Roman"/>
                <a:cs typeface="Times New Roman"/>
              </a:rPr>
              <a:t>k</a:t>
            </a:r>
            <a:r>
              <a:rPr dirty="0" smtClean="0" sz="1500" spc="0" b="1" i="1">
                <a:latin typeface="Times New Roman"/>
                <a:cs typeface="Times New Roman"/>
              </a:rPr>
              <a:t>in</a:t>
            </a:r>
            <a:r>
              <a:rPr dirty="0" smtClean="0" sz="1500" spc="180" b="1" i="1">
                <a:latin typeface="Times New Roman"/>
                <a:cs typeface="Times New Roman"/>
              </a:rPr>
              <a:t> </a:t>
            </a:r>
            <a:r>
              <a:rPr dirty="0" smtClean="0" sz="1500" spc="0" b="1" i="1">
                <a:latin typeface="Times New Roman"/>
                <a:cs typeface="Times New Roman"/>
              </a:rPr>
              <a:t>d</a:t>
            </a:r>
            <a:r>
              <a:rPr dirty="0" smtClean="0" sz="1500" spc="-10" b="1" i="1">
                <a:latin typeface="Times New Roman"/>
                <a:cs typeface="Times New Roman"/>
              </a:rPr>
              <a:t>e</a:t>
            </a:r>
            <a:r>
              <a:rPr dirty="0" smtClean="0" sz="1500" spc="0" b="1" i="1">
                <a:latin typeface="Times New Roman"/>
                <a:cs typeface="Times New Roman"/>
              </a:rPr>
              <a:t>pth </a:t>
            </a:r>
            <a:r>
              <a:rPr dirty="0" smtClean="0" sz="1500" spc="-175" b="1" i="1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d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sz="1500" spc="0">
                <a:latin typeface="Times New Roman"/>
                <a:cs typeface="Times New Roman"/>
              </a:rPr>
              <a:t>f</a:t>
            </a:r>
            <a:r>
              <a:rPr dirty="0" smtClean="0" sz="1500" spc="-5">
                <a:latin typeface="Times New Roman"/>
                <a:cs typeface="Times New Roman"/>
              </a:rPr>
              <a:t>i</a:t>
            </a:r>
            <a:r>
              <a:rPr dirty="0" smtClean="0" sz="1500" spc="0">
                <a:latin typeface="Times New Roman"/>
                <a:cs typeface="Times New Roman"/>
              </a:rPr>
              <a:t>n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sz="1500" spc="0">
                <a:latin typeface="Times New Roman"/>
                <a:cs typeface="Times New Roman"/>
              </a:rPr>
              <a:t>s</a:t>
            </a:r>
            <a:r>
              <a:rPr dirty="0" smtClean="0" sz="1500" spc="18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t</a:t>
            </a:r>
            <a:r>
              <a:rPr dirty="0" smtClean="0" sz="1500" spc="5">
                <a:latin typeface="Times New Roman"/>
                <a:cs typeface="Times New Roman"/>
              </a:rPr>
              <a:t>h</a:t>
            </a:r>
            <a:r>
              <a:rPr dirty="0" smtClean="0" sz="1500" spc="0">
                <a:latin typeface="Times New Roman"/>
                <a:cs typeface="Times New Roman"/>
              </a:rPr>
              <a:t>e</a:t>
            </a:r>
            <a:r>
              <a:rPr dirty="0" smtClean="0" sz="1500" spc="165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di</a:t>
            </a:r>
            <a:r>
              <a:rPr dirty="0" smtClean="0" sz="1500" spc="5">
                <a:latin typeface="Times New Roman"/>
                <a:cs typeface="Times New Roman"/>
              </a:rPr>
              <a:t>s</a:t>
            </a:r>
            <a:r>
              <a:rPr dirty="0" smtClean="0" sz="1500" spc="-10">
                <a:latin typeface="Times New Roman"/>
                <a:cs typeface="Times New Roman"/>
              </a:rPr>
              <a:t>t</a:t>
            </a:r>
            <a:r>
              <a:rPr dirty="0" smtClean="0" sz="1500" spc="-10">
                <a:latin typeface="Times New Roman"/>
                <a:cs typeface="Times New Roman"/>
              </a:rPr>
              <a:t>a</a:t>
            </a:r>
            <a:r>
              <a:rPr dirty="0" smtClean="0" sz="1500" spc="0">
                <a:latin typeface="Times New Roman"/>
                <a:cs typeface="Times New Roman"/>
              </a:rPr>
              <a:t>n</a:t>
            </a:r>
            <a:r>
              <a:rPr dirty="0" smtClean="0" sz="1500" spc="-10">
                <a:latin typeface="Times New Roman"/>
                <a:cs typeface="Times New Roman"/>
              </a:rPr>
              <a:t>c</a:t>
            </a:r>
            <a:r>
              <a:rPr dirty="0" smtClean="0" sz="1500" spc="0">
                <a:latin typeface="Times New Roman"/>
                <a:cs typeface="Times New Roman"/>
              </a:rPr>
              <a:t>e</a:t>
            </a:r>
            <a:r>
              <a:rPr dirty="0" smtClean="0" sz="1500" spc="18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ov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sz="1500" spc="0">
                <a:latin typeface="Times New Roman"/>
                <a:cs typeface="Times New Roman"/>
              </a:rPr>
              <a:t>r</a:t>
            </a:r>
            <a:r>
              <a:rPr dirty="0" smtClean="0" sz="1500" spc="18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whi</a:t>
            </a:r>
            <a:r>
              <a:rPr dirty="0" smtClean="0" sz="1500" spc="-10">
                <a:latin typeface="Times New Roman"/>
                <a:cs typeface="Times New Roman"/>
              </a:rPr>
              <a:t>c</a:t>
            </a:r>
            <a:r>
              <a:rPr dirty="0" smtClean="0" sz="1500" spc="0">
                <a:latin typeface="Times New Roman"/>
                <a:cs typeface="Times New Roman"/>
              </a:rPr>
              <a:t>h</a:t>
            </a:r>
            <a:r>
              <a:rPr dirty="0" smtClean="0" sz="1500" spc="18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a </a:t>
            </a:r>
            <a:r>
              <a:rPr dirty="0" smtClean="0" sz="1500" spc="-185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plane</a:t>
            </a:r>
            <a:r>
              <a:rPr dirty="0" smtClean="0" sz="1500" spc="17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t</a:t>
            </a:r>
            <a:r>
              <a:rPr dirty="0" smtClean="0" sz="1500" spc="5">
                <a:latin typeface="Times New Roman"/>
                <a:cs typeface="Times New Roman"/>
              </a:rPr>
              <a:t>r</a:t>
            </a:r>
            <a:r>
              <a:rPr dirty="0" smtClean="0" sz="1500" spc="-10">
                <a:latin typeface="Times New Roman"/>
                <a:cs typeface="Times New Roman"/>
              </a:rPr>
              <a:t>a</a:t>
            </a:r>
            <a:r>
              <a:rPr dirty="0" smtClean="0" sz="1500" spc="0">
                <a:latin typeface="Times New Roman"/>
                <a:cs typeface="Times New Roman"/>
              </a:rPr>
              <a:t>v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sz="1500" spc="0">
                <a:latin typeface="Times New Roman"/>
                <a:cs typeface="Times New Roman"/>
              </a:rPr>
              <a:t>ling</a:t>
            </a:r>
            <a:r>
              <a:rPr dirty="0" smtClean="0" sz="1500" spc="18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in</a:t>
            </a:r>
            <a:r>
              <a:rPr dirty="0" smtClean="0" sz="1500" spc="18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a</a:t>
            </a:r>
            <a:r>
              <a:rPr dirty="0" smtClean="0" sz="1500" spc="165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good</a:t>
            </a:r>
            <a:r>
              <a:rPr dirty="0" smtClean="0" sz="1500" spc="0">
                <a:latin typeface="Times New Roman"/>
                <a:cs typeface="Times New Roman"/>
              </a:rPr>
              <a:t> </a:t>
            </a:r>
            <a:r>
              <a:rPr dirty="0" smtClean="0" sz="1500" spc="-10">
                <a:latin typeface="Times New Roman"/>
                <a:cs typeface="Times New Roman"/>
              </a:rPr>
              <a:t>c</a:t>
            </a:r>
            <a:r>
              <a:rPr dirty="0" smtClean="0" sz="1500" spc="0">
                <a:latin typeface="Times New Roman"/>
                <a:cs typeface="Times New Roman"/>
              </a:rPr>
              <a:t>ondu</a:t>
            </a:r>
            <a:r>
              <a:rPr dirty="0" smtClean="0" sz="1500" spc="-10">
                <a:latin typeface="Times New Roman"/>
                <a:cs typeface="Times New Roman"/>
              </a:rPr>
              <a:t>c</a:t>
            </a:r>
            <a:r>
              <a:rPr dirty="0" smtClean="0" sz="1500" spc="-5">
                <a:latin typeface="Times New Roman"/>
                <a:cs typeface="Times New Roman"/>
              </a:rPr>
              <a:t>t</a:t>
            </a:r>
            <a:r>
              <a:rPr dirty="0" smtClean="0" sz="1500" spc="0">
                <a:latin typeface="Times New Roman"/>
                <a:cs typeface="Times New Roman"/>
              </a:rPr>
              <a:t>or w</a:t>
            </a:r>
            <a:r>
              <a:rPr dirty="0" smtClean="0" sz="1500" spc="-10">
                <a:latin typeface="Times New Roman"/>
                <a:cs typeface="Times New Roman"/>
              </a:rPr>
              <a:t>a</a:t>
            </a:r>
            <a:r>
              <a:rPr dirty="0" smtClean="0" sz="1500" spc="0">
                <a:latin typeface="Times New Roman"/>
                <a:cs typeface="Times New Roman"/>
              </a:rPr>
              <a:t>ve</a:t>
            </a:r>
            <a:r>
              <a:rPr dirty="0" smtClean="0" sz="1500" spc="-1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deca</a:t>
            </a:r>
            <a:r>
              <a:rPr dirty="0" smtClean="0" sz="1500" spc="-10">
                <a:latin typeface="Times New Roman"/>
                <a:cs typeface="Times New Roman"/>
              </a:rPr>
              <a:t>y</a:t>
            </a:r>
            <a:r>
              <a:rPr dirty="0" smtClean="0" sz="1500" spc="0">
                <a:latin typeface="Times New Roman"/>
                <a:cs typeface="Times New Roman"/>
              </a:rPr>
              <a:t>s </a:t>
            </a:r>
            <a:r>
              <a:rPr dirty="0" smtClean="0" sz="1500" spc="5">
                <a:latin typeface="Times New Roman"/>
                <a:cs typeface="Times New Roman"/>
              </a:rPr>
              <a:t>b</a:t>
            </a:r>
            <a:r>
              <a:rPr dirty="0" smtClean="0" sz="1500" spc="0">
                <a:latin typeface="Times New Roman"/>
                <a:cs typeface="Times New Roman"/>
              </a:rPr>
              <a:t>y </a:t>
            </a:r>
            <a:r>
              <a:rPr dirty="0" smtClean="0" sz="1500" spc="-10">
                <a:latin typeface="Times New Roman"/>
                <a:cs typeface="Times New Roman"/>
              </a:rPr>
              <a:t>a</a:t>
            </a:r>
            <a:r>
              <a:rPr dirty="0" smtClean="0" sz="1500" spc="0">
                <a:latin typeface="Times New Roman"/>
                <a:cs typeface="Times New Roman"/>
              </a:rPr>
              <a:t>n a</a:t>
            </a:r>
            <a:r>
              <a:rPr dirty="0" smtClean="0" sz="1500" spc="-15">
                <a:latin typeface="Times New Roman"/>
                <a:cs typeface="Times New Roman"/>
              </a:rPr>
              <a:t>m</a:t>
            </a:r>
            <a:r>
              <a:rPr dirty="0" smtClean="0" sz="1500" spc="0">
                <a:latin typeface="Times New Roman"/>
                <a:cs typeface="Times New Roman"/>
              </a:rPr>
              <a:t>ount of</a:t>
            </a:r>
            <a:r>
              <a:rPr dirty="0" smtClean="0" sz="1500" spc="5">
                <a:latin typeface="Times New Roman"/>
                <a:cs typeface="Times New Roman"/>
              </a:rPr>
              <a:t> </a:t>
            </a:r>
            <a:r>
              <a:rPr dirty="0" smtClean="0" sz="1500" spc="-10">
                <a:latin typeface="Times New Roman"/>
                <a:cs typeface="Times New Roman"/>
              </a:rPr>
              <a:t>e</a:t>
            </a:r>
            <a:r>
              <a:rPr dirty="0" smtClean="0" baseline="32163" sz="1425" spc="-15">
                <a:latin typeface="Times New Roman"/>
                <a:cs typeface="Times New Roman"/>
              </a:rPr>
              <a:t>-</a:t>
            </a:r>
            <a:r>
              <a:rPr dirty="0" smtClean="0" baseline="32163" sz="1425" spc="-7">
                <a:latin typeface="Times New Roman"/>
                <a:cs typeface="Times New Roman"/>
              </a:rPr>
              <a:t>1</a:t>
            </a:r>
            <a:r>
              <a:rPr dirty="0" smtClean="0" baseline="32163" sz="1425" spc="-7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=</a:t>
            </a:r>
            <a:r>
              <a:rPr dirty="0" smtClean="0" sz="1500" spc="-10">
                <a:latin typeface="Times New Roman"/>
                <a:cs typeface="Times New Roman"/>
              </a:rPr>
              <a:t> </a:t>
            </a:r>
            <a:r>
              <a:rPr dirty="0" smtClean="0" sz="1500" spc="0">
                <a:latin typeface="Times New Roman"/>
                <a:cs typeface="Times New Roman"/>
              </a:rPr>
              <a:t>0.368.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76522" y="6656197"/>
            <a:ext cx="544372" cy="0"/>
          </a:xfrm>
          <a:custGeom>
            <a:avLst/>
            <a:gdLst/>
            <a:ahLst/>
            <a:cxnLst/>
            <a:rect l="l" t="t" r="r" b="b"/>
            <a:pathLst>
              <a:path w="544372" h="0">
                <a:moveTo>
                  <a:pt x="0" y="0"/>
                </a:moveTo>
                <a:lnTo>
                  <a:pt x="54437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231007" y="6507860"/>
            <a:ext cx="1207770" cy="285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88645" algn="l"/>
                <a:tab pos="989330" algn="l"/>
              </a:tabLst>
            </a:pPr>
            <a:r>
              <a:rPr dirty="0" smtClean="0" sz="1500" spc="5">
                <a:latin typeface="Cambria Math"/>
                <a:cs typeface="Cambria Math"/>
              </a:rPr>
              <a:t>�</a:t>
            </a:r>
            <a:r>
              <a:rPr dirty="0" smtClean="0" baseline="-15873" sz="1575" spc="0">
                <a:latin typeface="Cambria Math"/>
                <a:cs typeface="Cambria Math"/>
              </a:rPr>
              <a:t>�  </a:t>
            </a:r>
            <a:r>
              <a:rPr dirty="0" smtClean="0" sz="1500" spc="0">
                <a:latin typeface="Cambria Math"/>
                <a:cs typeface="Cambria Math"/>
              </a:rPr>
              <a:t>=	</a:t>
            </a:r>
            <a:r>
              <a:rPr dirty="0" smtClean="0" sz="1500" spc="0" u="heavy">
                <a:latin typeface="Cambria Math"/>
                <a:cs typeface="Cambria Math"/>
              </a:rPr>
              <a:t> 	</a:t>
            </a:r>
            <a:r>
              <a:rPr dirty="0" smtClean="0" sz="1600" spc="-15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74134" y="6363080"/>
            <a:ext cx="146685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ambria Math"/>
                <a:cs typeface="Cambria Math"/>
              </a:rPr>
              <a:t>�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63822" y="6663308"/>
            <a:ext cx="570865" cy="363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1481" sz="2250" spc="202">
                <a:latin typeface="Cambria Math"/>
                <a:cs typeface="Cambria Math"/>
              </a:rPr>
              <a:t>√</a:t>
            </a:r>
            <a:r>
              <a:rPr dirty="0" smtClean="0" sz="1600" spc="-5" u="heavy">
                <a:latin typeface="Cambria Math"/>
                <a:cs typeface="Cambria Math"/>
              </a:rPr>
              <a:t> </a:t>
            </a:r>
            <a:r>
              <a:rPr dirty="0" smtClean="0" sz="1600" spc="-20" u="heavy">
                <a:latin typeface="Cambria Math"/>
                <a:cs typeface="Cambria Math"/>
              </a:rPr>
              <a:t>��</a:t>
            </a:r>
            <a:r>
              <a:rPr dirty="0" smtClean="0" sz="1600" spc="-5" u="heavy">
                <a:latin typeface="Cambria Math"/>
                <a:cs typeface="Cambria Math"/>
              </a:rPr>
              <a:t> </a:t>
            </a:r>
            <a:r>
              <a:rPr dirty="0" smtClean="0" sz="1400" spc="-5" u="heavy">
                <a:latin typeface="Cambria Math"/>
                <a:cs typeface="Cambria Math"/>
              </a:rPr>
              <a:t>𝝈</a:t>
            </a:r>
            <a:r>
              <a:rPr dirty="0" smtClean="0" sz="1400" spc="-1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45763" y="6876668"/>
            <a:ext cx="146685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ambria Math"/>
                <a:cs typeface="Cambria Math"/>
              </a:rPr>
              <a:t>�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65701" y="6363080"/>
            <a:ext cx="161925" cy="534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320">
              <a:lnSpc>
                <a:spcPct val="100000"/>
              </a:lnSpc>
            </a:pPr>
            <a:r>
              <a:rPr dirty="0" smtClean="0" sz="1600" spc="-20">
                <a:latin typeface="Cambria Math"/>
                <a:cs typeface="Cambria Math"/>
              </a:rPr>
              <a:t>�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mtClean="0" sz="1600" spc="-20">
                <a:latin typeface="Cambria Math"/>
                <a:cs typeface="Cambria Math"/>
              </a:rPr>
              <a:t>�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478401" y="6656197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 h="0">
                <a:moveTo>
                  <a:pt x="0" y="0"/>
                </a:moveTo>
                <a:lnTo>
                  <a:pt x="1371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854196"/>
            <a:ext cx="1429512" cy="1104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57200" y="1351788"/>
            <a:ext cx="5047488" cy="1684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87095" y="7242047"/>
            <a:ext cx="4680204" cy="1367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362200" y="8613647"/>
            <a:ext cx="1280722" cy="3946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2018-11-13T12:30:27Z</dcterms:created>
  <dcterms:modified xsi:type="dcterms:W3CDTF">2018-11-13T12:30:27Z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2015-04-06T00:00:00Z</vt:filetime>
  </property>
  <property fmtid="{D5CDD505-2E9C-101B-9397-08002B2CF9AE}" pid="3" name="LastSaved">
    <vt:filetime>2018-11-13T00:00:00Z</vt:filetime>
  </property>
</Properties>
</file>